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94" r:id="rId1"/>
  </p:sldMasterIdLst>
  <p:notesMasterIdLst>
    <p:notesMasterId r:id="rId32"/>
  </p:notesMasterIdLst>
  <p:sldIdLst>
    <p:sldId id="256" r:id="rId2"/>
    <p:sldId id="278" r:id="rId3"/>
    <p:sldId id="258" r:id="rId4"/>
    <p:sldId id="268" r:id="rId5"/>
    <p:sldId id="279" r:id="rId6"/>
    <p:sldId id="263" r:id="rId7"/>
    <p:sldId id="259" r:id="rId8"/>
    <p:sldId id="264" r:id="rId9"/>
    <p:sldId id="269" r:id="rId10"/>
    <p:sldId id="270" r:id="rId11"/>
    <p:sldId id="271" r:id="rId12"/>
    <p:sldId id="272" r:id="rId13"/>
    <p:sldId id="260" r:id="rId14"/>
    <p:sldId id="282" r:id="rId15"/>
    <p:sldId id="273" r:id="rId16"/>
    <p:sldId id="274" r:id="rId17"/>
    <p:sldId id="275" r:id="rId18"/>
    <p:sldId id="285" r:id="rId19"/>
    <p:sldId id="265" r:id="rId20"/>
    <p:sldId id="286" r:id="rId21"/>
    <p:sldId id="287" r:id="rId22"/>
    <p:sldId id="288" r:id="rId23"/>
    <p:sldId id="277" r:id="rId24"/>
    <p:sldId id="283" r:id="rId25"/>
    <p:sldId id="261" r:id="rId26"/>
    <p:sldId id="266" r:id="rId27"/>
    <p:sldId id="281" r:id="rId28"/>
    <p:sldId id="267" r:id="rId29"/>
    <p:sldId id="280" r:id="rId30"/>
    <p:sldId id="262" r:id="rId31"/>
  </p:sldIdLst>
  <p:sldSz cx="9144000" cy="5143500" type="screen16x9"/>
  <p:notesSz cx="6858000" cy="9144000"/>
  <p:embeddedFontLst>
    <p:embeddedFont>
      <p:font typeface="Baloo 2 ExtraBold" panose="020B0604020202020204" charset="0"/>
      <p:bold r:id="rId33"/>
    </p:embeddedFont>
    <p:embeddedFont>
      <p:font typeface="Bebas Neue" panose="020B0606020202050201" pitchFamily="34" charset="0"/>
      <p:regular r:id="rId34"/>
    </p:embeddedFont>
    <p:embeddedFont>
      <p:font typeface="Calibri" panose="020F050202020403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ũ Đức" initials="vĐ" lastIdx="3" clrIdx="0">
    <p:extLst>
      <p:ext uri="{19B8F6BF-5375-455C-9EA6-DF929625EA0E}">
        <p15:presenceInfo xmlns:p15="http://schemas.microsoft.com/office/powerpoint/2012/main" userId="21aa29962d533aa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175A"/>
    <a:srgbClr val="0850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6F3216B-6F5C-4FD2-B8C1-69323A465774}">
  <a:tblStyle styleId="{B6F3216B-6F5C-4FD2-B8C1-69323A46577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967" autoAdjust="0"/>
  </p:normalViewPr>
  <p:slideViewPr>
    <p:cSldViewPr snapToGrid="0">
      <p:cViewPr varScale="1">
        <p:scale>
          <a:sx n="99" d="100"/>
          <a:sy n="99" d="100"/>
        </p:scale>
        <p:origin x="163"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Mục tiêu: Kiểm định xem liệu </a:t>
            </a:r>
            <a:r>
              <a:rPr lang="vi-VN" dirty="0" err="1"/>
              <a:t>Pixel_Rate</a:t>
            </a:r>
            <a:r>
              <a:rPr lang="vi-VN" dirty="0"/>
              <a:t> có khác nhau giữa các nhóm phân loại (ví dụ </a:t>
            </a:r>
            <a:r>
              <a:rPr lang="vi-VN" dirty="0" err="1"/>
              <a:t>Manufacturer</a:t>
            </a:r>
            <a:r>
              <a:rPr lang="vi-VN" dirty="0"/>
              <a:t> ) hay không, ở mức ý nghĩa </a:t>
            </a:r>
            <a:r>
              <a:rPr lang="el-GR" dirty="0"/>
              <a:t>α = </a:t>
            </a:r>
            <a:r>
              <a:rPr lang="vi-VN" dirty="0"/>
              <a:t>5; Xác định xem có ít nhất một cặp nhóm có trung bình </a:t>
            </a:r>
            <a:r>
              <a:rPr lang="vi-VN" dirty="0" err="1"/>
              <a:t>Pixel_Rate</a:t>
            </a:r>
            <a:r>
              <a:rPr lang="vi-VN" dirty="0"/>
              <a:t> khác biệt về mặt thống kê.</a:t>
            </a:r>
          </a:p>
          <a:p>
            <a:r>
              <a:rPr lang="vi-VN" dirty="0"/>
              <a:t>Điều kiện 1: Độc lập của các quan sát. Đã thõa mãn do dữ liệu được ghi nhận từ các dòng GPU khác nhau, không có chồng lắp hay phụ thuộc</a:t>
            </a:r>
          </a:p>
          <a:p>
            <a:r>
              <a:rPr lang="vi-VN" dirty="0"/>
              <a:t>Điều kiện 2: Biến phụ thuộc là biến liên tục. Đã thõa mãn do </a:t>
            </a:r>
            <a:r>
              <a:rPr lang="vi-VN" dirty="0" err="1"/>
              <a:t>Pixel_Rate</a:t>
            </a:r>
            <a:r>
              <a:rPr lang="vi-VN" dirty="0"/>
              <a:t> là giá trị số thực liên tục</a:t>
            </a:r>
          </a:p>
          <a:p>
            <a:r>
              <a:rPr lang="vi-VN" dirty="0"/>
              <a:t>Điều kiện 3: Phân phối chuẩn trong mỗi nhóm. Dùng kiểm định </a:t>
            </a:r>
            <a:r>
              <a:rPr lang="vi-VN" dirty="0" err="1"/>
              <a:t>Shapiro</a:t>
            </a:r>
            <a:r>
              <a:rPr lang="vi-VN" dirty="0"/>
              <a:t>–</a:t>
            </a:r>
            <a:r>
              <a:rPr lang="vi-VN" dirty="0" err="1"/>
              <a:t>Wilk</a:t>
            </a:r>
            <a:r>
              <a:rPr lang="vi-VN" dirty="0"/>
              <a:t> trên phần dư. Nếu p &gt; 0.05, phần dư (hoặc dữ liệu nhóm) xấp xỉ phân phối chuẩn</a:t>
            </a:r>
          </a:p>
          <a:p>
            <a:r>
              <a:rPr lang="vi-VN" dirty="0"/>
              <a:t>Điều kiện 4: Đồng nhất phương sai giữa các nhóm. Dùng </a:t>
            </a:r>
            <a:r>
              <a:rPr lang="vi-VN" dirty="0" err="1"/>
              <a:t>Levene’s</a:t>
            </a:r>
            <a:r>
              <a:rPr lang="vi-VN" dirty="0"/>
              <a:t> </a:t>
            </a:r>
            <a:r>
              <a:rPr lang="vi-VN" dirty="0" err="1"/>
              <a:t>test</a:t>
            </a:r>
            <a:r>
              <a:rPr lang="vi-VN" dirty="0"/>
              <a:t>. Nếu p &gt; 0.05, không bác bỏ giả thiết phương sai bằng nhau.</a:t>
            </a:r>
          </a:p>
          <a:p>
            <a:r>
              <a:rPr lang="vi-VN" dirty="0"/>
              <a:t>Kết quả từ các kiểm định </a:t>
            </a:r>
            <a:r>
              <a:rPr lang="vi-VN" dirty="0" err="1"/>
              <a:t>Shapiro-Wilk</a:t>
            </a:r>
            <a:r>
              <a:rPr lang="vi-VN" dirty="0"/>
              <a:t> và </a:t>
            </a:r>
            <a:r>
              <a:rPr lang="vi-VN" dirty="0" err="1"/>
              <a:t>Levene</a:t>
            </a:r>
            <a:r>
              <a:rPr lang="vi-VN" dirty="0"/>
              <a:t> cho thấy cả hai giả định về phân phối chuẩn và đồng nhất phương sai đều không được thỏa mãn đối với các biến </a:t>
            </a:r>
            <a:r>
              <a:rPr lang="vi-VN" dirty="0" err="1"/>
              <a:t>Manufacturer</a:t>
            </a:r>
            <a:r>
              <a:rPr lang="vi-VN" dirty="0"/>
              <a:t>, </a:t>
            </a:r>
            <a:r>
              <a:rPr lang="vi-VN" dirty="0" err="1"/>
              <a:t>Memory_Type</a:t>
            </a:r>
            <a:r>
              <a:rPr lang="vi-VN" dirty="0"/>
              <a:t>, và </a:t>
            </a:r>
            <a:r>
              <a:rPr lang="vi-VN" dirty="0" err="1"/>
              <a:t>Resolution_WxH</a:t>
            </a:r>
            <a:r>
              <a:rPr lang="vi-VN" dirty="0"/>
              <a:t> (giá trị p &lt; 0.05 trong tất cả các trường hợp). Vì vậy ta sử dụng phương pháp kiểm định </a:t>
            </a:r>
            <a:r>
              <a:rPr lang="vi-VN" dirty="0" err="1"/>
              <a:t>Kruskal</a:t>
            </a:r>
            <a:r>
              <a:rPr lang="vi-VN" dirty="0"/>
              <a:t>–</a:t>
            </a:r>
            <a:r>
              <a:rPr lang="vi-VN" dirty="0" err="1"/>
              <a:t>Wallis</a:t>
            </a:r>
            <a:r>
              <a:rPr lang="vi-VN" dirty="0"/>
              <a:t> thay thế cho ANOVA.</a:t>
            </a:r>
          </a:p>
        </p:txBody>
      </p:sp>
    </p:spTree>
    <p:extLst>
      <p:ext uri="{BB962C8B-B14F-4D97-AF65-F5344CB8AC3E}">
        <p14:creationId xmlns:p14="http://schemas.microsoft.com/office/powerpoint/2010/main" val="473790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Cả ba biến đều có giá trị thống kê Chi-</a:t>
            </a:r>
            <a:r>
              <a:rPr lang="vi-VN" dirty="0" err="1"/>
              <a:t>square</a:t>
            </a:r>
            <a:r>
              <a:rPr lang="vi-VN" dirty="0"/>
              <a:t> rất cao: 96.258 ( </a:t>
            </a:r>
            <a:r>
              <a:rPr lang="vi-VN" dirty="0" err="1"/>
              <a:t>Manufacturer</a:t>
            </a:r>
            <a:r>
              <a:rPr lang="vi-VN" dirty="0"/>
              <a:t> ), 435.960 ( </a:t>
            </a:r>
            <a:r>
              <a:rPr lang="vi-VN" dirty="0" err="1"/>
              <a:t>Memory_Type</a:t>
            </a:r>
            <a:r>
              <a:rPr lang="vi-VN" dirty="0"/>
              <a:t> ), 343.580 ( </a:t>
            </a:r>
            <a:r>
              <a:rPr lang="vi-VN" dirty="0" err="1"/>
              <a:t>Resolution_WxH</a:t>
            </a:r>
            <a:r>
              <a:rPr lang="vi-VN" dirty="0"/>
              <a:t> ) với p-</a:t>
            </a:r>
            <a:r>
              <a:rPr lang="vi-VN" dirty="0" err="1"/>
              <a:t>value</a:t>
            </a:r>
            <a:r>
              <a:rPr lang="vi-VN" dirty="0"/>
              <a:t> &lt; 2e-16, nhỏ hơn rất nhiều so với mức ý nghĩa </a:t>
            </a:r>
            <a:r>
              <a:rPr lang="el-GR" dirty="0"/>
              <a:t>α = 0.05. </a:t>
            </a:r>
            <a:r>
              <a:rPr lang="vi-VN" dirty="0"/>
              <a:t>Điều này cho thấy có sự khác biệt có ý nghĩa thống kê về trung vị </a:t>
            </a:r>
            <a:r>
              <a:rPr lang="vi-VN" dirty="0" err="1"/>
              <a:t>Pixel_Rate</a:t>
            </a:r>
            <a:r>
              <a:rPr lang="vi-VN" dirty="0"/>
              <a:t> giữa các nhóm của từng biến, vì vậy ta bác bỏ giả thuyết H0 cho cả ba biến.</a:t>
            </a:r>
          </a:p>
          <a:p>
            <a:r>
              <a:rPr lang="vi-VN" dirty="0"/>
              <a:t>Do </a:t>
            </a:r>
            <a:r>
              <a:rPr lang="vi-VN" dirty="0" err="1"/>
              <a:t>Kruskal</a:t>
            </a:r>
            <a:r>
              <a:rPr lang="vi-VN" dirty="0"/>
              <a:t>–</a:t>
            </a:r>
            <a:r>
              <a:rPr lang="vi-VN" dirty="0" err="1"/>
              <a:t>Wallis</a:t>
            </a:r>
            <a:r>
              <a:rPr lang="vi-VN" dirty="0"/>
              <a:t> chỉ cho biết sự khác biệt tổng thể, để xác định nhóm nào khác biệt với nhóm nào, ta cần tiếp tục thực hiện kiểm định hậu nghiệm </a:t>
            </a:r>
            <a:r>
              <a:rPr lang="vi-VN" dirty="0" err="1"/>
              <a:t>Dunn’s</a:t>
            </a:r>
            <a:r>
              <a:rPr lang="vi-VN" dirty="0"/>
              <a:t> </a:t>
            </a:r>
            <a:r>
              <a:rPr lang="vi-VN" dirty="0" err="1"/>
              <a:t>test</a:t>
            </a:r>
            <a:r>
              <a:rPr lang="vi-VN" dirty="0"/>
              <a:t> và sử dụng đồ thị trực quan hóa thứ hạng ảnh hưởng.</a:t>
            </a:r>
          </a:p>
        </p:txBody>
      </p:sp>
    </p:spTree>
    <p:extLst>
      <p:ext uri="{BB962C8B-B14F-4D97-AF65-F5344CB8AC3E}">
        <p14:creationId xmlns:p14="http://schemas.microsoft.com/office/powerpoint/2010/main" val="3581511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Để xác định cụ thể các cặp nhóm nào khác biệt đáng kể, ta tiến hành kiểm định hậu nghiệm </a:t>
            </a:r>
            <a:r>
              <a:rPr lang="vi-VN" dirty="0" err="1"/>
              <a:t>Dunn’s</a:t>
            </a:r>
            <a:r>
              <a:rPr lang="vi-VN" dirty="0"/>
              <a:t> </a:t>
            </a:r>
            <a:r>
              <a:rPr lang="vi-VN" dirty="0" err="1"/>
              <a:t>test</a:t>
            </a:r>
            <a:r>
              <a:rPr lang="vi-VN" dirty="0"/>
              <a:t> sau </a:t>
            </a:r>
            <a:r>
              <a:rPr lang="vi-VN" dirty="0" err="1"/>
              <a:t>Kruskal-Wallis</a:t>
            </a:r>
            <a:r>
              <a:rPr lang="vi-VN" dirty="0"/>
              <a:t>. </a:t>
            </a:r>
            <a:r>
              <a:rPr lang="vi-VN" dirty="0" err="1"/>
              <a:t>Dunn’s</a:t>
            </a:r>
            <a:r>
              <a:rPr lang="vi-VN" dirty="0"/>
              <a:t> </a:t>
            </a:r>
            <a:r>
              <a:rPr lang="vi-VN" dirty="0" err="1"/>
              <a:t>test</a:t>
            </a:r>
            <a:r>
              <a:rPr lang="vi-VN" dirty="0"/>
              <a:t> cung cấp giá trị Z và p-</a:t>
            </a:r>
            <a:r>
              <a:rPr lang="vi-VN" dirty="0" err="1"/>
              <a:t>value</a:t>
            </a:r>
            <a:r>
              <a:rPr lang="vi-VN" dirty="0"/>
              <a:t> điều chỉnh (</a:t>
            </a:r>
            <a:r>
              <a:rPr lang="vi-VN" dirty="0" err="1"/>
              <a:t>Bonferroni</a:t>
            </a:r>
            <a:r>
              <a:rPr lang="vi-VN" dirty="0"/>
              <a:t>) để đánh giá sự khác biệt giữa các cặp nhóm.</a:t>
            </a:r>
          </a:p>
        </p:txBody>
      </p:sp>
    </p:spTree>
    <p:extLst>
      <p:ext uri="{BB962C8B-B14F-4D97-AF65-F5344CB8AC3E}">
        <p14:creationId xmlns:p14="http://schemas.microsoft.com/office/powerpoint/2010/main" val="1878404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91DC45-7C47-6982-1A16-6DC4DEDA3C9E}"/>
            </a:ext>
          </a:extLst>
        </p:cNvPr>
        <p:cNvGrpSpPr/>
        <p:nvPr/>
      </p:nvGrpSpPr>
      <p:grpSpPr>
        <a:xfrm>
          <a:off x="0" y="0"/>
          <a:ext cx="0" cy="0"/>
          <a:chOff x="0" y="0"/>
          <a:chExt cx="0" cy="0"/>
        </a:xfrm>
      </p:grpSpPr>
      <p:sp>
        <p:nvSpPr>
          <p:cNvPr id="2" name="Chỗ dành sẵn cho Hình ảnh của Bản chiếu 1">
            <a:extLst>
              <a:ext uri="{FF2B5EF4-FFF2-40B4-BE49-F238E27FC236}">
                <a16:creationId xmlns:a16="http://schemas.microsoft.com/office/drawing/2014/main" id="{368F3F6B-EBCB-5E61-8D31-55E093F03D80}"/>
              </a:ext>
            </a:extLst>
          </p:cNvPr>
          <p:cNvSpPr>
            <a:spLocks noGrp="1" noRot="1" noChangeAspect="1"/>
          </p:cNvSpPr>
          <p:nvPr>
            <p:ph type="sldImg"/>
          </p:nvPr>
        </p:nvSpPr>
        <p:spPr>
          <a:xfrm>
            <a:off x="381000" y="685800"/>
            <a:ext cx="6096000" cy="3429000"/>
          </a:xfrm>
        </p:spPr>
      </p:sp>
      <p:sp>
        <p:nvSpPr>
          <p:cNvPr id="3" name="Chỗ dành sẵn cho Ghi chú 2">
            <a:extLst>
              <a:ext uri="{FF2B5EF4-FFF2-40B4-BE49-F238E27FC236}">
                <a16:creationId xmlns:a16="http://schemas.microsoft.com/office/drawing/2014/main" id="{6CFE7171-5005-43D7-3743-D5707A3AC45D}"/>
              </a:ext>
            </a:extLst>
          </p:cNvPr>
          <p:cNvSpPr>
            <a:spLocks noGrp="1"/>
          </p:cNvSpPr>
          <p:nvPr>
            <p:ph type="body" idx="1"/>
          </p:nvPr>
        </p:nvSpPr>
        <p:spPr/>
        <p:txBody>
          <a:bodyPr/>
          <a:lstStyle/>
          <a:p>
            <a:r>
              <a:rPr lang="vi-VN" dirty="0"/>
              <a:t>Trước khi xây dựng mô hình hồi quy tuyến tính đa biến để dự đoán </a:t>
            </a:r>
            <a:r>
              <a:rPr lang="vi-VN" dirty="0" err="1"/>
              <a:t>Pixel_Rate</a:t>
            </a:r>
            <a:r>
              <a:rPr lang="vi-VN" dirty="0"/>
              <a:t> , ta tiến hành các bước kiểm tra dữ liệu và lựa chọn biến nhằm đảm bảo mô hình đạt độ chính xác cao, tránh hiện tượng đa cộng tuyến và tối ưu hóa hiệu suất. Quá trình này bao gồm kiểm tra đa cộng tuyến bằng VIF, lựa chọn biến bằng phương pháp </a:t>
            </a:r>
            <a:r>
              <a:rPr lang="vi-VN" dirty="0" err="1"/>
              <a:t>stepwise</a:t>
            </a:r>
            <a:r>
              <a:rPr lang="vi-VN" dirty="0"/>
              <a:t> </a:t>
            </a:r>
            <a:r>
              <a:rPr lang="vi-VN" dirty="0" err="1"/>
              <a:t>selection</a:t>
            </a:r>
            <a:r>
              <a:rPr lang="vi-VN" dirty="0"/>
              <a:t>, và áp dụng </a:t>
            </a:r>
            <a:r>
              <a:rPr lang="vi-VN" dirty="0" err="1"/>
              <a:t>feature</a:t>
            </a:r>
            <a:r>
              <a:rPr lang="vi-VN" dirty="0"/>
              <a:t> </a:t>
            </a:r>
            <a:r>
              <a:rPr lang="vi-VN" dirty="0" err="1"/>
              <a:t>engineering</a:t>
            </a:r>
            <a:r>
              <a:rPr lang="vi-VN" dirty="0"/>
              <a:t> (đã làm ở trên bước xử lí dữ liệu và thống kê mô tả) để cải thiện chất lượng dữ liệu.</a:t>
            </a:r>
          </a:p>
        </p:txBody>
      </p:sp>
    </p:spTree>
    <p:extLst>
      <p:ext uri="{BB962C8B-B14F-4D97-AF65-F5344CB8AC3E}">
        <p14:creationId xmlns:p14="http://schemas.microsoft.com/office/powerpoint/2010/main" val="33102458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2651b29f6bf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2651b29f6bf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vi-VN" dirty="0"/>
              <a:t>Các biến có VIF &lt; 5 thường được coi là không có đa cộng tuyến nghiêm trọng. Tuy nhiên, hai biến </a:t>
            </a:r>
            <a:r>
              <a:rPr lang="vi-VN" dirty="0" err="1"/>
              <a:t>ROPs</a:t>
            </a:r>
            <a:r>
              <a:rPr lang="vi-VN" dirty="0"/>
              <a:t> (VIF = 8.79) và </a:t>
            </a:r>
            <a:r>
              <a:rPr lang="vi-VN" dirty="0" err="1"/>
              <a:t>TMUs</a:t>
            </a:r>
            <a:r>
              <a:rPr lang="vi-VN" dirty="0"/>
              <a:t> (VIF = 8.41) có giá trị VIF cao, cho thấy tồn tại đa cộng tuyến giữa các biến này. Điều này có thể ảnh hưởng đến độ tin cậy của các hệ số hồi quy, do đó cần xem xét thêm trong quá trình lựa chọn biến.</a:t>
            </a:r>
          </a:p>
          <a:p>
            <a:pPr marL="171450" lvl="0" indent="-171450" algn="l" rtl="0">
              <a:spcBef>
                <a:spcPts val="0"/>
              </a:spcBef>
              <a:spcAft>
                <a:spcPts val="0"/>
              </a:spcAft>
            </a:pPr>
            <a:r>
              <a:rPr lang="vi-VN" dirty="0"/>
              <a:t>Tất cả các biến ban đầu đều được giữ lại, với các hệ số hồi quy có ý nghĩa thống kê cao, cho thấy chúng đóng vai trò quan trọng trong việc giải thích </a:t>
            </a:r>
            <a:r>
              <a:rPr lang="vi-VN" dirty="0" err="1"/>
              <a:t>Pixel_Rate</a:t>
            </a:r>
            <a:r>
              <a:rPr lang="vi-VN" dirty="0"/>
              <a:t> .</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Ta xây dựng mô hình hồi quy tuyến tính đa biến để dự đoán </a:t>
            </a:r>
            <a:r>
              <a:rPr lang="vi-VN" dirty="0" err="1"/>
              <a:t>Pixel_Rate</a:t>
            </a:r>
            <a:r>
              <a:rPr lang="vi-VN" dirty="0"/>
              <a:t> dựa trên các biến độc lập bao gồm các biến định lượng ( </a:t>
            </a:r>
            <a:r>
              <a:rPr lang="vi-VN" dirty="0" err="1"/>
              <a:t>Core_Speed</a:t>
            </a:r>
            <a:r>
              <a:rPr lang="vi-VN" dirty="0"/>
              <a:t> , </a:t>
            </a:r>
            <a:r>
              <a:rPr lang="vi-VN" dirty="0" err="1"/>
              <a:t>Memory_Speed</a:t>
            </a:r>
            <a:r>
              <a:rPr lang="vi-VN" dirty="0"/>
              <a:t> , </a:t>
            </a:r>
            <a:r>
              <a:rPr lang="vi-VN" dirty="0" err="1"/>
              <a:t>ROPs</a:t>
            </a:r>
            <a:r>
              <a:rPr lang="vi-VN" dirty="0"/>
              <a:t> , </a:t>
            </a:r>
            <a:r>
              <a:rPr lang="vi-VN" dirty="0" err="1"/>
              <a:t>TMUs</a:t>
            </a:r>
            <a:r>
              <a:rPr lang="vi-VN" dirty="0"/>
              <a:t> , </a:t>
            </a:r>
            <a:r>
              <a:rPr lang="vi-VN" dirty="0" err="1"/>
              <a:t>Memory_Bus</a:t>
            </a:r>
            <a:r>
              <a:rPr lang="vi-VN" dirty="0"/>
              <a:t> , </a:t>
            </a:r>
            <a:r>
              <a:rPr lang="vi-VN" dirty="0" err="1"/>
              <a:t>Memory</a:t>
            </a:r>
            <a:r>
              <a:rPr lang="vi-VN" dirty="0"/>
              <a:t> , </a:t>
            </a:r>
            <a:r>
              <a:rPr lang="vi-VN" dirty="0" err="1"/>
              <a:t>Process</a:t>
            </a:r>
            <a:r>
              <a:rPr lang="vi-VN" dirty="0"/>
              <a:t> , </a:t>
            </a:r>
            <a:r>
              <a:rPr lang="vi-VN" dirty="0" err="1"/>
              <a:t>Shader</a:t>
            </a:r>
            <a:r>
              <a:rPr lang="vi-VN" dirty="0"/>
              <a:t> ) và các biến phân loại ( </a:t>
            </a:r>
            <a:r>
              <a:rPr lang="vi-VN" dirty="0" err="1"/>
              <a:t>Manufacturer</a:t>
            </a:r>
            <a:r>
              <a:rPr lang="vi-VN" dirty="0"/>
              <a:t> , </a:t>
            </a:r>
            <a:r>
              <a:rPr lang="vi-VN" dirty="0" err="1"/>
              <a:t>Memory_Type</a:t>
            </a:r>
            <a:r>
              <a:rPr lang="vi-VN" dirty="0"/>
              <a:t> , </a:t>
            </a:r>
            <a:r>
              <a:rPr lang="vi-VN" dirty="0" err="1"/>
              <a:t>Resolution_WxH</a:t>
            </a:r>
            <a:r>
              <a:rPr lang="vi-VN" dirty="0"/>
              <a:t> ).</a:t>
            </a:r>
          </a:p>
          <a:p>
            <a:r>
              <a:rPr lang="vi-VN" dirty="0"/>
              <a:t>Ý nghĩa thống kê: Các giá trị p-</a:t>
            </a:r>
            <a:r>
              <a:rPr lang="vi-VN" dirty="0" err="1"/>
              <a:t>value</a:t>
            </a:r>
            <a:r>
              <a:rPr lang="vi-VN" dirty="0"/>
              <a:t> của tất cả các biến độc lập đều nhỏ hơn 0.05, cho thấy các biến này có ảnh hưởng ý nghĩa thống kê đến </a:t>
            </a:r>
            <a:r>
              <a:rPr lang="vi-VN" dirty="0" err="1"/>
              <a:t>Pixel_Rate</a:t>
            </a:r>
            <a:r>
              <a:rPr lang="vi-VN" dirty="0"/>
              <a:t> ở mức ý nghĩa 5%. Đặc biệt, các biến như </a:t>
            </a:r>
            <a:r>
              <a:rPr lang="vi-VN" dirty="0" err="1"/>
              <a:t>ROPs</a:t>
            </a:r>
            <a:r>
              <a:rPr lang="vi-VN" dirty="0"/>
              <a:t> , </a:t>
            </a:r>
            <a:r>
              <a:rPr lang="vi-VN" dirty="0" err="1"/>
              <a:t>Process</a:t>
            </a:r>
            <a:r>
              <a:rPr lang="vi-VN" dirty="0"/>
              <a:t> , </a:t>
            </a:r>
            <a:r>
              <a:rPr lang="vi-VN" dirty="0" err="1"/>
              <a:t>Memory</a:t>
            </a:r>
            <a:r>
              <a:rPr lang="vi-VN" dirty="0"/>
              <a:t> , và </a:t>
            </a:r>
            <a:r>
              <a:rPr lang="vi-VN" dirty="0" err="1"/>
              <a:t>Core_Speed</a:t>
            </a:r>
            <a:r>
              <a:rPr lang="vi-VN" dirty="0"/>
              <a:t> có p-</a:t>
            </a:r>
            <a:r>
              <a:rPr lang="vi-VN" dirty="0" err="1"/>
              <a:t>value</a:t>
            </a:r>
            <a:r>
              <a:rPr lang="vi-VN" dirty="0"/>
              <a:t> &lt; 2e-16, thể hiện mức độ ý nghĩa thống kê rất cao.</a:t>
            </a:r>
          </a:p>
          <a:p>
            <a:r>
              <a:rPr lang="vi-VN" dirty="0"/>
              <a:t>R^2 = 0.9407, chỉ ra rằng khoảng 94.07% phương sai của </a:t>
            </a:r>
            <a:r>
              <a:rPr lang="vi-VN" dirty="0" err="1"/>
              <a:t>Pixel_Rate</a:t>
            </a:r>
            <a:r>
              <a:rPr lang="vi-VN" dirty="0"/>
              <a:t> được giải thích bởi mô hình hồi quy này.</a:t>
            </a:r>
          </a:p>
          <a:p>
            <a:r>
              <a:rPr lang="vi-VN" dirty="0"/>
              <a:t>Giá trị F =2104 với p-</a:t>
            </a:r>
            <a:r>
              <a:rPr lang="vi-VN" dirty="0" err="1"/>
              <a:t>value</a:t>
            </a:r>
            <a:r>
              <a:rPr lang="vi-VN" dirty="0"/>
              <a:t> &lt; 2.2e-16, xác nhận mô hình có ý nghĩa thống kê tổng thể.</a:t>
            </a:r>
          </a:p>
          <a:p>
            <a:r>
              <a:rPr lang="vi-VN" dirty="0"/>
              <a:t>Phần dư dao động từ -1.26662 đến 1.32614, với độ lệch chuẩn là 0.2727. Giá trị phần dư tương đối nhỏ, cho thấy mô hình dự đoán khá chính xác.</a:t>
            </a:r>
          </a:p>
        </p:txBody>
      </p:sp>
    </p:spTree>
    <p:extLst>
      <p:ext uri="{BB962C8B-B14F-4D97-AF65-F5344CB8AC3E}">
        <p14:creationId xmlns:p14="http://schemas.microsoft.com/office/powerpoint/2010/main" val="31017063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dirty="0"/>
              <a:t>Hiện tượng này gợi ý rằng mô hình đang gặp vấn đề về phương sai không đồng nhất, tức là phương sai của phần dư không ổn định trên toàn bộ miền giá trị dự đoán</a:t>
            </a:r>
          </a:p>
          <a:p>
            <a:r>
              <a:rPr lang="vi-VN" dirty="0"/>
              <a:t>Sự lệch này cho thấy phần dư có đuôi nặng hơn phân phối chuẩn, ám chỉ rằng giả định về tính chuẩn của phần dư không hoàn toàn được đáp ứng, đặc biệt với các giá trị cực đại hoặc cực tiểu.</a:t>
            </a:r>
          </a:p>
          <a:p>
            <a:r>
              <a:rPr lang="vi-VN" dirty="0"/>
              <a:t>Xu hướng này củng cố bằng chứng về phương sai không đồng nhất, xác nhận vấn đề đã phát hiện trong đồ thị Residuals vs Fitted.</a:t>
            </a:r>
          </a:p>
          <a:p>
            <a:r>
              <a:rPr lang="vi-VN" dirty="0"/>
              <a:t>Sự hiện diện của các điểm vượt qua ngưỡng Cook’s distance cho thấy cần xem xét kỹ hơn về ảnh hưởng của chúng.</a:t>
            </a:r>
            <a:endParaRPr lang="en-US" dirty="0"/>
          </a:p>
        </p:txBody>
      </p:sp>
    </p:spTree>
    <p:extLst>
      <p:ext uri="{BB962C8B-B14F-4D97-AF65-F5344CB8AC3E}">
        <p14:creationId xmlns:p14="http://schemas.microsoft.com/office/powerpoint/2010/main" val="5530674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dirty="0">
                <a:solidFill>
                  <a:srgbClr val="17175A"/>
                </a:solidFill>
                <a:latin typeface="Inter"/>
              </a:rPr>
              <a:t>Mô hình hồi quy tuyến tính đa biến trên có hiệu suất ổn định và khả năng tổng quát hóa cao, với RMSE thấp (0.2678208) và R^2 cao (0.9426636) trên các </a:t>
            </a:r>
            <a:r>
              <a:rPr lang="vi-VN" dirty="0" err="1">
                <a:solidFill>
                  <a:srgbClr val="17175A"/>
                </a:solidFill>
                <a:latin typeface="Inter"/>
              </a:rPr>
              <a:t>fold</a:t>
            </a:r>
            <a:r>
              <a:rPr lang="vi-VN" dirty="0">
                <a:solidFill>
                  <a:srgbClr val="17175A"/>
                </a:solidFill>
                <a:latin typeface="Inter"/>
              </a:rPr>
              <a:t> khác nhau, điều này chứng tỏ rằng mô hình không bị quá khớp (</a:t>
            </a:r>
            <a:r>
              <a:rPr lang="vi-VN" dirty="0" err="1">
                <a:solidFill>
                  <a:srgbClr val="17175A"/>
                </a:solidFill>
                <a:latin typeface="Inter"/>
              </a:rPr>
              <a:t>overfitting</a:t>
            </a:r>
            <a:r>
              <a:rPr lang="vi-VN" dirty="0">
                <a:solidFill>
                  <a:srgbClr val="17175A"/>
                </a:solidFill>
                <a:latin typeface="Inter"/>
              </a:rPr>
              <a:t>) với tập huấn luyện. Giá trị MAE bằng 0.1866866 cũng bổ sung thêm bằng chứng về độ chính xác của mô hình, cho thấy sai số dự đoán là khá nhỏ.</a:t>
            </a:r>
          </a:p>
          <a:p>
            <a:endParaRPr lang="vi-VN" dirty="0"/>
          </a:p>
        </p:txBody>
      </p:sp>
    </p:spTree>
    <p:extLst>
      <p:ext uri="{BB962C8B-B14F-4D97-AF65-F5344CB8AC3E}">
        <p14:creationId xmlns:p14="http://schemas.microsoft.com/office/powerpoint/2010/main" val="29793289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Tương tự với mô hình đầu tiên, ta xây dựng tiếp 2 mô hình là (AMD - GDDR - Resolution_WxH1 - Các biến liên tục) và (</a:t>
            </a:r>
            <a:r>
              <a:rPr lang="vi-VN" dirty="0" err="1"/>
              <a:t>Intel</a:t>
            </a:r>
            <a:r>
              <a:rPr lang="vi-VN" dirty="0"/>
              <a:t> - DDR - Resolution_WxH2 - Các biến liên tục)</a:t>
            </a:r>
          </a:p>
        </p:txBody>
      </p:sp>
    </p:spTree>
    <p:extLst>
      <p:ext uri="{BB962C8B-B14F-4D97-AF65-F5344CB8AC3E}">
        <p14:creationId xmlns:p14="http://schemas.microsoft.com/office/powerpoint/2010/main" val="13484039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Độ phù hợp cao và nhất quán: </a:t>
            </a:r>
            <a:r>
              <a:rPr lang="vi-VN" dirty="0" err="1"/>
              <a:t>Adjusted</a:t>
            </a:r>
            <a:r>
              <a:rPr lang="vi-VN" dirty="0"/>
              <a:t> R-</a:t>
            </a:r>
            <a:r>
              <a:rPr lang="vi-VN" dirty="0" err="1"/>
              <a:t>squared</a:t>
            </a:r>
            <a:r>
              <a:rPr lang="vi-VN" dirty="0"/>
              <a:t> đạt 0.9403 (mô hình 1), 0.9404 (mô hình 2), và 0.9402 (mô hình 3) – chênh lệch chỉ 0.0002, chứng minh cả ba mô hình đều giải thích hơn 94% biến thiên hiệu suất với độ tin cậy tương đương. F- </a:t>
            </a:r>
            <a:r>
              <a:rPr lang="vi-VN" dirty="0" err="1"/>
              <a:t>statistic</a:t>
            </a:r>
            <a:r>
              <a:rPr lang="vi-VN" dirty="0"/>
              <a:t> với p &lt; 2e-16 ở tất cả các mô hình khẳng định tính toàn diện và khả năng thống kê vượt trội.</a:t>
            </a:r>
          </a:p>
          <a:p>
            <a:r>
              <a:rPr lang="vi-VN" dirty="0"/>
              <a:t>Sai số thấp và đồng đều: </a:t>
            </a:r>
            <a:r>
              <a:rPr lang="vi-VN" dirty="0" err="1"/>
              <a:t>Residual</a:t>
            </a:r>
            <a:r>
              <a:rPr lang="vi-VN" dirty="0"/>
              <a:t> </a:t>
            </a:r>
            <a:r>
              <a:rPr lang="vi-VN" dirty="0" err="1"/>
              <a:t>standard</a:t>
            </a:r>
            <a:r>
              <a:rPr lang="vi-VN" dirty="0"/>
              <a:t> </a:t>
            </a:r>
            <a:r>
              <a:rPr lang="vi-VN" dirty="0" err="1"/>
              <a:t>error</a:t>
            </a:r>
            <a:r>
              <a:rPr lang="vi-VN" dirty="0"/>
              <a:t> dao động quanh 0.2727 (mô hình 1), 0.2723 (mô hình 2), và 0.2728 (mô hình 3), với giá trị </a:t>
            </a:r>
            <a:r>
              <a:rPr lang="vi-VN" dirty="0" err="1"/>
              <a:t>Max</a:t>
            </a:r>
            <a:r>
              <a:rPr lang="vi-VN" dirty="0"/>
              <a:t> </a:t>
            </a:r>
            <a:r>
              <a:rPr lang="vi-VN" dirty="0" err="1"/>
              <a:t>Residuals</a:t>
            </a:r>
            <a:r>
              <a:rPr lang="vi-VN" dirty="0"/>
              <a:t> (1.32614, 1.35946, 1.30013) cho thấy sai số được kiểm soát chặt chẽ, đảm bảo độ chính xác như nhau.</a:t>
            </a:r>
          </a:p>
          <a:p>
            <a:r>
              <a:rPr lang="vi-VN" dirty="0"/>
              <a:t>Cả ba mô hình đều thể hiện hiệu suất tương đương xuất sắc, với </a:t>
            </a:r>
            <a:r>
              <a:rPr lang="vi-VN" dirty="0" err="1"/>
              <a:t>Adjusted</a:t>
            </a:r>
            <a:r>
              <a:rPr lang="vi-VN" dirty="0"/>
              <a:t> R-</a:t>
            </a:r>
            <a:r>
              <a:rPr lang="vi-VN" dirty="0" err="1"/>
              <a:t>squared</a:t>
            </a:r>
            <a:r>
              <a:rPr lang="vi-VN" dirty="0"/>
              <a:t> rất gần nhau và </a:t>
            </a:r>
            <a:r>
              <a:rPr lang="vi-VN" dirty="0" err="1"/>
              <a:t>Residual</a:t>
            </a:r>
            <a:r>
              <a:rPr lang="vi-VN" dirty="0"/>
              <a:t> </a:t>
            </a:r>
            <a:r>
              <a:rPr lang="vi-VN" dirty="0" err="1"/>
              <a:t>standard</a:t>
            </a:r>
            <a:r>
              <a:rPr lang="vi-VN" dirty="0"/>
              <a:t> </a:t>
            </a:r>
            <a:r>
              <a:rPr lang="vi-VN" dirty="0" err="1"/>
              <a:t>error</a:t>
            </a:r>
            <a:r>
              <a:rPr lang="vi-VN" dirty="0"/>
              <a:t> gần tương đồng trên 1459 bậc tự do. Điều này cho thấy không có sự khác biệt đáng kể về khả năng giải thích biến thiên hiệu suất giữa các mô hình.</a:t>
            </a:r>
          </a:p>
        </p:txBody>
      </p:sp>
    </p:spTree>
    <p:extLst>
      <p:ext uri="{BB962C8B-B14F-4D97-AF65-F5344CB8AC3E}">
        <p14:creationId xmlns:p14="http://schemas.microsoft.com/office/powerpoint/2010/main" val="4523499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
        <p:cNvGrpSpPr/>
        <p:nvPr/>
      </p:nvGrpSpPr>
      <p:grpSpPr>
        <a:xfrm>
          <a:off x="0" y="0"/>
          <a:ext cx="0" cy="0"/>
          <a:chOff x="0" y="0"/>
          <a:chExt cx="0" cy="0"/>
        </a:xfrm>
      </p:grpSpPr>
      <p:sp>
        <p:nvSpPr>
          <p:cNvPr id="1031" name="Google Shape;1031;ge20d9cf87a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 name="Google Shape;1032;ge20d9cf87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Để thực hiện đánh giá, ta dùng MAE, MSE, R2, RMSE và đồ thị </a:t>
            </a:r>
            <a:r>
              <a:rPr lang="vi-VN" dirty="0" err="1"/>
              <a:t>Density</a:t>
            </a:r>
            <a:r>
              <a:rPr lang="vi-VN" dirty="0"/>
              <a:t> </a:t>
            </a:r>
            <a:r>
              <a:rPr lang="vi-VN" dirty="0" err="1"/>
              <a:t>plot</a:t>
            </a:r>
            <a:r>
              <a:rPr lang="vi-VN" dirty="0"/>
              <a:t>, </a:t>
            </a:r>
            <a:r>
              <a:rPr lang="vi-VN" dirty="0" err="1"/>
              <a:t>Scatter</a:t>
            </a:r>
            <a:r>
              <a:rPr lang="vi-VN" dirty="0"/>
              <a:t> </a:t>
            </a:r>
            <a:r>
              <a:rPr lang="vi-VN" dirty="0" err="1"/>
              <a:t>plot</a:t>
            </a:r>
            <a:endParaRPr lang="vi-VN" dirty="0"/>
          </a:p>
          <a:p>
            <a:r>
              <a:rPr lang="vi-VN" dirty="0"/>
              <a:t>Sai số tuyệt đối trung bình MAE là 0.1894203, cho thấy độ lệch trung bình giữa giá trị dự đoán và thực tế là khá nhỏ.</a:t>
            </a:r>
          </a:p>
          <a:p>
            <a:r>
              <a:rPr lang="vi-VN" dirty="0"/>
              <a:t>Sai số bình phương trung bình MSE là 0.07120416, phản ánh mức độ sai lệch tổng thể, với các sai số lớn được phóng đại do tính bình phương.</a:t>
            </a:r>
          </a:p>
          <a:p>
            <a:r>
              <a:rPr lang="vi-VN" dirty="0"/>
              <a:t>Căn bậc hai của MSE (RMSE) là 0.2668411, cung cấp một thước đo sai số trung bình theo đơn vị của </a:t>
            </a:r>
            <a:r>
              <a:rPr lang="vi-VN" dirty="0" err="1"/>
              <a:t>Pixel_Rate</a:t>
            </a:r>
            <a:r>
              <a:rPr lang="vi-VN" dirty="0"/>
              <a:t> , thể hiện độ chính xác tốt của mô hình.</a:t>
            </a:r>
          </a:p>
          <a:p>
            <a:r>
              <a:rPr lang="vi-VN" dirty="0"/>
              <a:t>Hệ số xác định R2 là 0.9415654, cho thấy mô hình giải thích được khoảng 94.16% sự biến thiên của </a:t>
            </a:r>
            <a:r>
              <a:rPr lang="vi-VN" dirty="0" err="1"/>
              <a:t>Pixel_Rate</a:t>
            </a:r>
            <a:r>
              <a:rPr lang="vi-VN" dirty="0"/>
              <a:t> trên tập kiểm tra, chứng tỏ khả năng tổng quát hóa cao.</a:t>
            </a:r>
          </a:p>
          <a:p>
            <a:r>
              <a:rPr lang="vi-VN" dirty="0"/>
              <a:t>Các chỉ số sai số đều ở mức thấp cộng với hệ số xác định cao cho thấy mô hình dự đoán chính xác trên tập kiểm tra, có hiệu suất xuất sắc và đáng tin cậy để dự đoán </a:t>
            </a:r>
            <a:r>
              <a:rPr lang="vi-VN" dirty="0" err="1"/>
              <a:t>Pixel_Rate</a:t>
            </a:r>
            <a:r>
              <a:rPr lang="vi-VN" dirty="0"/>
              <a:t> với sai số thấp, độ chính xác cao</a:t>
            </a:r>
          </a:p>
        </p:txBody>
      </p:sp>
    </p:spTree>
    <p:extLst>
      <p:ext uri="{BB962C8B-B14F-4D97-AF65-F5344CB8AC3E}">
        <p14:creationId xmlns:p14="http://schemas.microsoft.com/office/powerpoint/2010/main" val="2047066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Có thể thấy mô hình dự đoán khá tốt với giá trị dự đoán phân bố gần với giá trị thực tế, những phần trùng nhau chiếm diện tích lớn khá lớn và có hình dạng gần tương tự nhau</a:t>
            </a:r>
          </a:p>
          <a:p>
            <a:r>
              <a:rPr lang="vi-VN" dirty="0"/>
              <a:t> Ta dễ dàng thấy được các điểm màu đen tập trung dày đặc gần đường chéo màu đỏ, thể hiện rằng đồ thì có độ chính xác cao, chỉ có một số ít điểm phân tán do sai số.</a:t>
            </a:r>
          </a:p>
        </p:txBody>
      </p:sp>
    </p:spTree>
    <p:extLst>
      <p:ext uri="{BB962C8B-B14F-4D97-AF65-F5344CB8AC3E}">
        <p14:creationId xmlns:p14="http://schemas.microsoft.com/office/powerpoint/2010/main" val="29028142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Từ mô hình hồi quy tuyến tính đa biến mà ta đã xây dựng , ta có thể thực hiện việc dự đoán giá trị của biến </a:t>
            </a:r>
            <a:r>
              <a:rPr lang="vi-VN" dirty="0" err="1"/>
              <a:t>Pixel_Rate</a:t>
            </a:r>
            <a:r>
              <a:rPr lang="vi-VN" dirty="0"/>
              <a:t> thông qua các giá trị của các biến độc lập trong mô hình.</a:t>
            </a:r>
          </a:p>
        </p:txBody>
      </p:sp>
    </p:spTree>
    <p:extLst>
      <p:ext uri="{BB962C8B-B14F-4D97-AF65-F5344CB8AC3E}">
        <p14:creationId xmlns:p14="http://schemas.microsoft.com/office/powerpoint/2010/main" val="13840050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dirty="0"/>
              <a:t>Bài báo cáo đã tiến hành phân tích toàn diện các yếu tố ảnh hưởng đến hiệu suất dựng ảnh </a:t>
            </a:r>
            <a:r>
              <a:rPr lang="vi-VN" dirty="0" err="1"/>
              <a:t>Pixel</a:t>
            </a:r>
            <a:r>
              <a:rPr lang="vi-VN" dirty="0"/>
              <a:t> </a:t>
            </a:r>
            <a:r>
              <a:rPr lang="vi-VN" dirty="0" err="1"/>
              <a:t>Rate</a:t>
            </a:r>
            <a:r>
              <a:rPr lang="vi-VN" dirty="0"/>
              <a:t> của GPU dựa trên dữ liệu từ các thông số kỹ thuật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vi-VN" dirty="0"/>
              <a:t>Mô hình đạt </a:t>
            </a:r>
            <a:r>
              <a:rPr lang="vi-VN" dirty="0" err="1"/>
              <a:t>Adjusted</a:t>
            </a:r>
            <a:r>
              <a:rPr lang="vi-VN" dirty="0"/>
              <a:t> R² = 0.9415654, giải thích được hơn 94% sự biến thiên của </a:t>
            </a:r>
            <a:r>
              <a:rPr lang="vi-VN" dirty="0" err="1"/>
              <a:t>Pixel_Rate</a:t>
            </a:r>
            <a:r>
              <a:rPr lang="vi-VN" dirty="0"/>
              <a:t> và đã đạt mục tiêu ban đầu. Tuy nhiên, RMSE = 0.2668411 cho thấy vẫn tồn tại sai số cần cải thiện.</a:t>
            </a:r>
          </a:p>
          <a:p>
            <a:r>
              <a:rPr lang="vi-VN" dirty="0"/>
              <a:t>Có thể được dùng để dự báo tương lai.</a:t>
            </a:r>
          </a:p>
        </p:txBody>
      </p:sp>
    </p:spTree>
    <p:extLst>
      <p:ext uri="{BB962C8B-B14F-4D97-AF65-F5344CB8AC3E}">
        <p14:creationId xmlns:p14="http://schemas.microsoft.com/office/powerpoint/2010/main" val="2352424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Bộ dữ liệu All_GPUs.csv chứa 34 biến với 3406 quan trắc. Cung cấp những thông số cơ bản của GPU và có thể sử dụng để hỗ trợ phân tích, thống kê, nghiên cứu, thiết kế GPU.</a:t>
            </a:r>
          </a:p>
          <a:p>
            <a:r>
              <a:rPr lang="vi-VN" dirty="0"/>
              <a:t>Đối tượng nghiên cứu chính là </a:t>
            </a:r>
            <a:r>
              <a:rPr lang="vi-VN" dirty="0" err="1"/>
              <a:t>Pixel_Rate</a:t>
            </a:r>
            <a:r>
              <a:rPr lang="vi-VN" dirty="0"/>
              <a:t> hay hiệu suất dựng ảnh, một chỉ số hiệu suất quan trọng của GPU. Vì </a:t>
            </a:r>
            <a:r>
              <a:rPr lang="vi-VN" dirty="0" err="1"/>
              <a:t>Pixel_Rate</a:t>
            </a:r>
            <a:r>
              <a:rPr lang="vi-VN" dirty="0"/>
              <a:t> là một thông số quan trọng của GPU, có thể liên quản và phản ánh hiệu quả nhiều thành phần của GPU, vì vậy là một đại diện lí tưởng.</a:t>
            </a:r>
          </a:p>
          <a:p>
            <a:r>
              <a:rPr lang="vi-VN" dirty="0"/>
              <a:t>Phương pháp nghiên cứu: Khám phá dữ liệu (EDA), tiền xử lý, thống kê mô tả, thống kê suy diễn, mô hình hóa, dự báo. Có thể được tóm gọn thông qua </a:t>
            </a:r>
            <a:r>
              <a:rPr lang="vi-VN" dirty="0" err="1"/>
              <a:t>flowchart</a:t>
            </a:r>
            <a:r>
              <a:rPr lang="vi-VN" dirty="0"/>
              <a:t> sau.</a:t>
            </a:r>
          </a:p>
          <a:p>
            <a:r>
              <a:rPr lang="vi-VN" dirty="0"/>
              <a:t>Kết quả hướng tới: Xây dựng một mô hình hồi quy tuyến tính để dự đoán </a:t>
            </a:r>
            <a:r>
              <a:rPr lang="vi-VN" dirty="0" err="1"/>
              <a:t>Pixel_Rate</a:t>
            </a:r>
            <a:r>
              <a:rPr lang="vi-VN" dirty="0"/>
              <a:t>, hiểu rõ hơn về mối quan hệ giữa các thông số kỹ thuật của GPU, vẽ biểu đồ - đồ thị để trực quan hóa, ứng dụng được mô hình vào thực tế so sánh và dự đoán.</a:t>
            </a:r>
          </a:p>
        </p:txBody>
      </p:sp>
    </p:spTree>
    <p:extLst>
      <p:ext uri="{BB962C8B-B14F-4D97-AF65-F5344CB8AC3E}">
        <p14:creationId xmlns:p14="http://schemas.microsoft.com/office/powerpoint/2010/main" val="2428615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Đọc và quan sát tổng quan dữ liệu để có cái nhìn tổng quan về dữ liệu.</a:t>
            </a:r>
          </a:p>
          <a:p>
            <a:r>
              <a:rPr lang="vi-VN" dirty="0"/>
              <a:t>Lựa chọn biến có ít dữ liệu khuyết và có khả năng ảnh hưởng mạnh đến hiệu suất dựng ảnh, chuẩn bị tiến hành xử lý.</a:t>
            </a:r>
          </a:p>
          <a:p>
            <a:r>
              <a:rPr lang="vi-VN" dirty="0"/>
              <a:t>Đối với các biến định lượng chuyển đổi từ dạng ký tự về số thực và thay dữ liệu khuyết bằng trung vị.</a:t>
            </a:r>
          </a:p>
          <a:p>
            <a:r>
              <a:rPr lang="vi-VN" dirty="0"/>
              <a:t>Đối với các biến định tính ta thay các giá trị khuyết thành </a:t>
            </a:r>
            <a:r>
              <a:rPr lang="vi-VN" dirty="0" err="1"/>
              <a:t>mode</a:t>
            </a:r>
            <a:r>
              <a:rPr lang="vi-VN" dirty="0"/>
              <a:t>, đồng thời thực hiện chuyển đổi thành </a:t>
            </a:r>
            <a:r>
              <a:rPr lang="vi-VN" dirty="0" err="1"/>
              <a:t>factor</a:t>
            </a:r>
            <a:r>
              <a:rPr lang="vi-VN" dirty="0"/>
              <a:t>.</a:t>
            </a:r>
          </a:p>
          <a:p>
            <a:r>
              <a:rPr lang="vi-VN" dirty="0"/>
              <a:t>Sau khi xử lý sẽ xuất hiện những biến có giá trị giống nhau, cần loại bỏ.</a:t>
            </a:r>
          </a:p>
          <a:p>
            <a:r>
              <a:rPr lang="vi-VN" dirty="0"/>
              <a:t>Chuyển đổi sang </a:t>
            </a:r>
            <a:r>
              <a:rPr lang="vi-VN" dirty="0" err="1"/>
              <a:t>logarit</a:t>
            </a:r>
            <a:r>
              <a:rPr lang="vi-VN" dirty="0"/>
              <a:t> giúp tuyến tính hóa các mối quan hệ, ổn định biến biên độ lớn, cải thiện phân phối chuẩn.</a:t>
            </a:r>
          </a:p>
        </p:txBody>
      </p:sp>
    </p:spTree>
    <p:extLst>
      <p:ext uri="{BB962C8B-B14F-4D97-AF65-F5344CB8AC3E}">
        <p14:creationId xmlns:p14="http://schemas.microsoft.com/office/powerpoint/2010/main" val="3510076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Ta vẽ biểu đồ tần suất cho các dữ liệu </a:t>
            </a:r>
            <a:r>
              <a:rPr lang="vi-VN" dirty="0" err="1"/>
              <a:t>GPU_new</a:t>
            </a:r>
            <a:r>
              <a:rPr lang="vi-VN" dirty="0"/>
              <a:t> và </a:t>
            </a:r>
            <a:r>
              <a:rPr lang="vi-VN" dirty="0" err="1"/>
              <a:t>GPU_new_log</a:t>
            </a:r>
            <a:endParaRPr lang="vi-VN" dirty="0"/>
          </a:p>
          <a:p>
            <a:r>
              <a:rPr lang="vi-VN" dirty="0"/>
              <a:t>Ta thấy các biến </a:t>
            </a:r>
            <a:r>
              <a:rPr lang="vi-VN" dirty="0" err="1"/>
              <a:t>Process</a:t>
            </a:r>
            <a:r>
              <a:rPr lang="vi-VN" dirty="0"/>
              <a:t> , </a:t>
            </a:r>
            <a:r>
              <a:rPr lang="vi-VN" dirty="0" err="1"/>
              <a:t>Memory</a:t>
            </a:r>
            <a:r>
              <a:rPr lang="vi-VN" dirty="0"/>
              <a:t> , </a:t>
            </a:r>
            <a:r>
              <a:rPr lang="vi-VN" dirty="0" err="1"/>
              <a:t>TMUs</a:t>
            </a:r>
            <a:r>
              <a:rPr lang="vi-VN" dirty="0"/>
              <a:t> và </a:t>
            </a:r>
            <a:r>
              <a:rPr lang="vi-VN" dirty="0" err="1"/>
              <a:t>ROPs</a:t>
            </a:r>
            <a:r>
              <a:rPr lang="vi-VN" dirty="0"/>
              <a:t> có phân phối lệch phải. Biến </a:t>
            </a:r>
            <a:r>
              <a:rPr lang="vi-VN" dirty="0" err="1"/>
              <a:t>Core_Speed</a:t>
            </a:r>
            <a:r>
              <a:rPr lang="vi-VN" dirty="0"/>
              <a:t> có phân phối gần giống phân phối chuẩn. Trong khi đó biến </a:t>
            </a:r>
            <a:r>
              <a:rPr lang="vi-VN" dirty="0" err="1"/>
              <a:t>Memory_Speed</a:t>
            </a:r>
            <a:r>
              <a:rPr lang="vi-VN" dirty="0"/>
              <a:t> có hầu hết các cột cao gần bằng nhau ngoại trừ các cột ở biên, còn biến </a:t>
            </a:r>
            <a:r>
              <a:rPr lang="vi-VN" dirty="0" err="1"/>
              <a:t>Memory_Bus</a:t>
            </a:r>
            <a:r>
              <a:rPr lang="vi-VN" dirty="0"/>
              <a:t> và </a:t>
            </a:r>
            <a:r>
              <a:rPr lang="vi-VN" dirty="0" err="1"/>
              <a:t>Shader</a:t>
            </a:r>
            <a:r>
              <a:rPr lang="vi-VN" dirty="0"/>
              <a:t> thì gần như chỉ có một cột, các cột còn lại không đáng kể.</a:t>
            </a:r>
          </a:p>
          <a:p>
            <a:r>
              <a:rPr lang="vi-VN" dirty="0"/>
              <a:t>Ta thấy sau khi chuyển đổi các biến x sang dạng </a:t>
            </a:r>
            <a:r>
              <a:rPr lang="vi-VN" dirty="0" err="1"/>
              <a:t>log</a:t>
            </a:r>
            <a:r>
              <a:rPr lang="vi-VN" dirty="0"/>
              <a:t>(x) thì phân phối các biến trở nên gần giống với phân phối chuẩn hơn biến </a:t>
            </a:r>
            <a:r>
              <a:rPr lang="vi-VN" dirty="0" err="1"/>
              <a:t>Memory_Bus</a:t>
            </a:r>
            <a:r>
              <a:rPr lang="vi-VN" dirty="0"/>
              <a:t> hay </a:t>
            </a:r>
            <a:r>
              <a:rPr lang="vi-VN" dirty="0" err="1"/>
              <a:t>Memory_Speed</a:t>
            </a:r>
            <a:r>
              <a:rPr lang="vi-VN" dirty="0"/>
              <a:t> . Các biến </a:t>
            </a:r>
            <a:r>
              <a:rPr lang="vi-VN" dirty="0" err="1"/>
              <a:t>Core_Speed</a:t>
            </a:r>
            <a:r>
              <a:rPr lang="vi-VN" dirty="0"/>
              <a:t> , </a:t>
            </a:r>
            <a:r>
              <a:rPr lang="vi-VN" dirty="0" err="1"/>
              <a:t>Memory</a:t>
            </a:r>
            <a:r>
              <a:rPr lang="vi-VN" dirty="0"/>
              <a:t> , </a:t>
            </a:r>
            <a:r>
              <a:rPr lang="vi-VN" dirty="0" err="1"/>
              <a:t>TMUs</a:t>
            </a:r>
            <a:r>
              <a:rPr lang="vi-VN" dirty="0"/>
              <a:t> và </a:t>
            </a:r>
            <a:r>
              <a:rPr lang="vi-VN" dirty="0" err="1"/>
              <a:t>ROPs</a:t>
            </a:r>
            <a:r>
              <a:rPr lang="vi-VN" dirty="0"/>
              <a:t> cũng không còn phân phối lệch như trước.</a:t>
            </a:r>
          </a:p>
        </p:txBody>
      </p:sp>
    </p:spTree>
    <p:extLst>
      <p:ext uri="{BB962C8B-B14F-4D97-AF65-F5344CB8AC3E}">
        <p14:creationId xmlns:p14="http://schemas.microsoft.com/office/powerpoint/2010/main" val="31219900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Ta thấy hầu hết GPU đều được sản xuất bởi AMD và </a:t>
            </a:r>
            <a:r>
              <a:rPr lang="vi-VN" dirty="0" err="1"/>
              <a:t>Nvidia</a:t>
            </a:r>
            <a:r>
              <a:rPr lang="vi-VN" dirty="0"/>
              <a:t>, 2 nhà sản xuất còn lại (ATI và </a:t>
            </a:r>
            <a:r>
              <a:rPr lang="vi-VN" dirty="0" err="1"/>
              <a:t>Intel</a:t>
            </a:r>
            <a:r>
              <a:rPr lang="vi-VN" dirty="0"/>
              <a:t>) không đáng kể. Chỉ có 2 kiểu bộ nhớ là DDR và GDDR, và đa số thuộc về GDDR. Về chỉ số </a:t>
            </a:r>
            <a:r>
              <a:rPr lang="vi-VN" dirty="0" err="1"/>
              <a:t>Resolution_WxH</a:t>
            </a:r>
            <a:r>
              <a:rPr lang="vi-VN" dirty="0"/>
              <a:t> thì ta thấy không có sự chênh lệch đáng kể giữa 3 cột như 2 biến kia.</a:t>
            </a:r>
          </a:p>
        </p:txBody>
      </p:sp>
    </p:spTree>
    <p:extLst>
      <p:ext uri="{BB962C8B-B14F-4D97-AF65-F5344CB8AC3E}">
        <p14:creationId xmlns:p14="http://schemas.microsoft.com/office/powerpoint/2010/main" val="1382587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Ta thấy đối với nhà sản xuất là </a:t>
            </a:r>
            <a:r>
              <a:rPr lang="vi-VN" dirty="0" err="1"/>
              <a:t>Intel</a:t>
            </a:r>
            <a:r>
              <a:rPr lang="vi-VN" dirty="0"/>
              <a:t> và </a:t>
            </a:r>
            <a:r>
              <a:rPr lang="vi-VN" dirty="0" err="1"/>
              <a:t>Nvidia</a:t>
            </a:r>
            <a:r>
              <a:rPr lang="vi-VN" dirty="0"/>
              <a:t>, hiệu suất dựng ảnh có hơi lệch phải. Nhưng sau khi lấy </a:t>
            </a:r>
            <a:r>
              <a:rPr lang="vi-VN" dirty="0" err="1"/>
              <a:t>log</a:t>
            </a:r>
            <a:r>
              <a:rPr lang="vi-VN" dirty="0"/>
              <a:t>( </a:t>
            </a:r>
            <a:r>
              <a:rPr lang="vi-VN" dirty="0" err="1"/>
              <a:t>Pixel_Rate</a:t>
            </a:r>
            <a:r>
              <a:rPr lang="vi-VN" dirty="0"/>
              <a:t> ) thì cả 4 phân phối đều trở thành phân phối chuẩn.</a:t>
            </a:r>
          </a:p>
          <a:p>
            <a:r>
              <a:rPr lang="vi-VN" dirty="0"/>
              <a:t>Với kiểu bộ nhớ GDDR và </a:t>
            </a:r>
            <a:r>
              <a:rPr lang="vi-VN" dirty="0" err="1"/>
              <a:t>eDRAM</a:t>
            </a:r>
            <a:r>
              <a:rPr lang="vi-VN" dirty="0"/>
              <a:t> thì dữ liệu hơi lệch phải, còn DDR thì lệch trái. Sau khi lấy </a:t>
            </a:r>
            <a:r>
              <a:rPr lang="vi-VN" dirty="0" err="1"/>
              <a:t>log</a:t>
            </a:r>
            <a:r>
              <a:rPr lang="vi-VN" dirty="0"/>
              <a:t> thì phân phối của GDDR đã trở nên phân phối chuẩn, nhưng với </a:t>
            </a:r>
            <a:r>
              <a:rPr lang="vi-VN" dirty="0" err="1"/>
              <a:t>eDRAM</a:t>
            </a:r>
            <a:r>
              <a:rPr lang="vi-VN" dirty="0"/>
              <a:t> thì vẫn còn bị lệch.</a:t>
            </a:r>
          </a:p>
          <a:p>
            <a:r>
              <a:rPr lang="vi-VN" dirty="0"/>
              <a:t>Hiệu suất của các nhóm trước khi biến đổi </a:t>
            </a:r>
            <a:r>
              <a:rPr lang="vi-VN" dirty="0" err="1"/>
              <a:t>log</a:t>
            </a:r>
            <a:r>
              <a:rPr lang="vi-VN" dirty="0"/>
              <a:t>(x) đều lệch phải (đặc biệt là nhóm 2 và 3). Tuy nhiên cả ba đều trờ thành xấp xỉ phân phối chuẩn sau khi biến đổi.</a:t>
            </a:r>
          </a:p>
        </p:txBody>
      </p:sp>
    </p:spTree>
    <p:extLst>
      <p:ext uri="{BB962C8B-B14F-4D97-AF65-F5344CB8AC3E}">
        <p14:creationId xmlns:p14="http://schemas.microsoft.com/office/powerpoint/2010/main" val="28841223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a:t>Ta thấy rằng giữa </a:t>
            </a:r>
            <a:r>
              <a:rPr lang="vi-VN" dirty="0" err="1"/>
              <a:t>Pixel_Rate</a:t>
            </a:r>
            <a:r>
              <a:rPr lang="vi-VN" dirty="0"/>
              <a:t> và </a:t>
            </a:r>
            <a:r>
              <a:rPr lang="vi-VN" dirty="0" err="1"/>
              <a:t>Core_Speed</a:t>
            </a:r>
            <a:r>
              <a:rPr lang="vi-VN" dirty="0"/>
              <a:t> tồn tại mối tương quan dương, khi tốc độ lõi tăng thì hiệu suất dựng ảnh cũng có xu hướng tăng, tuy nhiên, các điểm dữ liệu phân tán khá rộng. Sau khi biến đổi </a:t>
            </a:r>
            <a:r>
              <a:rPr lang="vi-VN" dirty="0" err="1"/>
              <a:t>log</a:t>
            </a:r>
            <a:r>
              <a:rPr lang="vi-VN" dirty="0"/>
              <a:t>, các điểm dữ liệu tập trung hơn quanh đường hồi quy và quan hệ trở nên gần tuyến tính hơn.</a:t>
            </a:r>
          </a:p>
          <a:p>
            <a:r>
              <a:rPr lang="vi-VN" dirty="0"/>
              <a:t>Đối với </a:t>
            </a:r>
            <a:r>
              <a:rPr lang="vi-VN" dirty="0" err="1"/>
              <a:t>ROPs</a:t>
            </a:r>
            <a:r>
              <a:rPr lang="vi-VN" dirty="0"/>
              <a:t>, mối tương quan dương thể hiện rõ rệt ngay từ dữ liệu gốc, với các cụm dữ liệu xuất hiện do đặc tính rời rạc của phần cứng. Việc biến đổi </a:t>
            </a:r>
            <a:r>
              <a:rPr lang="vi-VN" dirty="0" err="1"/>
              <a:t>log</a:t>
            </a:r>
            <a:r>
              <a:rPr lang="vi-VN" dirty="0"/>
              <a:t> giúp quan hệ này trở nên tuyến tính hơn và giảm hiện tượng kéo giãn dữ liệu.</a:t>
            </a:r>
          </a:p>
          <a:p>
            <a:r>
              <a:rPr lang="vi-VN" dirty="0" err="1"/>
              <a:t>Shader</a:t>
            </a:r>
            <a:r>
              <a:rPr lang="vi-VN" dirty="0"/>
              <a:t> cho thấy mối tương quan dương yếu với </a:t>
            </a:r>
            <a:r>
              <a:rPr lang="vi-VN" dirty="0" err="1"/>
              <a:t>Pixel_Rate</a:t>
            </a:r>
            <a:r>
              <a:rPr lang="vi-VN" dirty="0"/>
              <a:t> ở cả hai dạng dữ liệu; số lượng </a:t>
            </a:r>
            <a:r>
              <a:rPr lang="vi-VN" dirty="0" err="1"/>
              <a:t>Shader</a:t>
            </a:r>
            <a:r>
              <a:rPr lang="vi-VN" dirty="0"/>
              <a:t> tăng không kéo theo sự tăng đáng kể về </a:t>
            </a:r>
            <a:r>
              <a:rPr lang="vi-VN" dirty="0" err="1"/>
              <a:t>Pixel_Rate</a:t>
            </a:r>
            <a:r>
              <a:rPr lang="vi-VN" dirty="0"/>
              <a:t>, cho thấy biến này có thể không phải là yếu tố quyết định chính.</a:t>
            </a:r>
          </a:p>
        </p:txBody>
      </p:sp>
    </p:spTree>
    <p:extLst>
      <p:ext uri="{BB962C8B-B14F-4D97-AF65-F5344CB8AC3E}">
        <p14:creationId xmlns:p14="http://schemas.microsoft.com/office/powerpoint/2010/main" val="2679164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vi-VN" dirty="0" err="1"/>
              <a:t>TMUs</a:t>
            </a:r>
            <a:r>
              <a:rPr lang="vi-VN" dirty="0"/>
              <a:t> và </a:t>
            </a:r>
            <a:r>
              <a:rPr lang="vi-VN" dirty="0" err="1"/>
              <a:t>ROPs</a:t>
            </a:r>
            <a:r>
              <a:rPr lang="vi-VN" dirty="0"/>
              <a:t> có tương quan dương rất cao với (</a:t>
            </a:r>
            <a:r>
              <a:rPr lang="vi-VN" dirty="0" err="1"/>
              <a:t>Pearson_r</a:t>
            </a:r>
            <a:r>
              <a:rPr lang="vi-VN" dirty="0"/>
              <a:t> = 0.898 và 0.943).</a:t>
            </a:r>
          </a:p>
          <a:p>
            <a:r>
              <a:rPr lang="vi-VN" dirty="0" err="1"/>
              <a:t>Core_Speed</a:t>
            </a:r>
            <a:r>
              <a:rPr lang="vi-VN" dirty="0"/>
              <a:t> và </a:t>
            </a:r>
            <a:r>
              <a:rPr lang="vi-VN" dirty="0" err="1"/>
              <a:t>Memory_Bus</a:t>
            </a:r>
            <a:r>
              <a:rPr lang="vi-VN" dirty="0"/>
              <a:t> lần lượt có hệ số tương quan 0.592 và 0.569, thể hiện mối liên hệ dương ở mức trung bình. </a:t>
            </a:r>
          </a:p>
          <a:p>
            <a:r>
              <a:rPr lang="vi-VN" dirty="0" err="1"/>
              <a:t>Memory_Speed</a:t>
            </a:r>
            <a:r>
              <a:rPr lang="vi-VN" dirty="0"/>
              <a:t> và </a:t>
            </a:r>
            <a:r>
              <a:rPr lang="vi-VN" dirty="0" err="1"/>
              <a:t>Memory</a:t>
            </a:r>
            <a:r>
              <a:rPr lang="vi-VN" dirty="0"/>
              <a:t> có tương quan dương yếu hơn (0.453 và 0.426). </a:t>
            </a:r>
          </a:p>
          <a:p>
            <a:r>
              <a:rPr lang="vi-VN" dirty="0"/>
              <a:t>Biến </a:t>
            </a:r>
            <a:r>
              <a:rPr lang="vi-VN" dirty="0" err="1"/>
              <a:t>Process</a:t>
            </a:r>
            <a:r>
              <a:rPr lang="vi-VN" dirty="0"/>
              <a:t> lại có tương quan âm ở mức (-0.416).</a:t>
            </a:r>
          </a:p>
          <a:p>
            <a:r>
              <a:rPr lang="vi-VN" dirty="0" err="1"/>
              <a:t>Shader</a:t>
            </a:r>
            <a:r>
              <a:rPr lang="vi-VN" dirty="0"/>
              <a:t> chỉ có hệ số tương quan 0.129, tức là gần như không có mối quan hệ tuyến tính đáng kể. </a:t>
            </a:r>
          </a:p>
          <a:p>
            <a:r>
              <a:rPr lang="vi-VN" dirty="0"/>
              <a:t>Tất cả các p-</a:t>
            </a:r>
            <a:r>
              <a:rPr lang="vi-VN" dirty="0" err="1"/>
              <a:t>value</a:t>
            </a:r>
            <a:r>
              <a:rPr lang="vi-VN" dirty="0"/>
              <a:t> đều cực kỳ nhỏ (&lt; 0.05), chứng tỏ các mối tương quan này có ý nghĩa thống kê rất cao và không phải do yếu tố ngẫu nhiên gây ra.</a:t>
            </a:r>
          </a:p>
        </p:txBody>
      </p:sp>
    </p:spTree>
    <p:extLst>
      <p:ext uri="{BB962C8B-B14F-4D97-AF65-F5344CB8AC3E}">
        <p14:creationId xmlns:p14="http://schemas.microsoft.com/office/powerpoint/2010/main" val="472475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p:nvPr/>
        </p:nvSpPr>
        <p:spPr>
          <a:xfrm>
            <a:off x="-1545187" y="2539113"/>
            <a:ext cx="2909077" cy="2909077"/>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p2"/>
          <p:cNvSpPr/>
          <p:nvPr/>
        </p:nvSpPr>
        <p:spPr>
          <a:xfrm>
            <a:off x="7073900" y="4334213"/>
            <a:ext cx="2909077" cy="2909077"/>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a:off x="-90650" y="-73963"/>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8488469" y="990668"/>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431847" y="3177967"/>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rot="-2700000">
            <a:off x="8734960" y="342095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rot="-2700000">
            <a:off x="8734956" y="47086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rot="-2700000">
            <a:off x="3258027" y="294804"/>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rot="-2700000">
            <a:off x="2091794" y="4654300"/>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rot="-2700000">
            <a:off x="266135" y="189449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6495722" y="171242"/>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5548472" y="4814317"/>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txBox="1">
            <a:spLocks noGrp="1"/>
          </p:cNvSpPr>
          <p:nvPr>
            <p:ph type="ctrTitle"/>
          </p:nvPr>
        </p:nvSpPr>
        <p:spPr>
          <a:xfrm>
            <a:off x="1814850" y="1577788"/>
            <a:ext cx="5514300" cy="17439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6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2" name="Google Shape;22;p2"/>
          <p:cNvSpPr txBox="1">
            <a:spLocks noGrp="1"/>
          </p:cNvSpPr>
          <p:nvPr>
            <p:ph type="subTitle" idx="1"/>
          </p:nvPr>
        </p:nvSpPr>
        <p:spPr>
          <a:xfrm>
            <a:off x="2430150" y="3547500"/>
            <a:ext cx="4283700" cy="4500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3" name="Google Shape;23;p2"/>
          <p:cNvSpPr txBox="1">
            <a:spLocks noGrp="1"/>
          </p:cNvSpPr>
          <p:nvPr>
            <p:ph type="ctrTitle" idx="2"/>
          </p:nvPr>
        </p:nvSpPr>
        <p:spPr>
          <a:xfrm>
            <a:off x="6938575" y="552675"/>
            <a:ext cx="1492200" cy="4500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rgbClr val="191919"/>
              </a:buClr>
              <a:buSzPts val="1800"/>
              <a:buNone/>
              <a:defRPr sz="2400"/>
            </a:lvl1pPr>
            <a:lvl2pPr lvl="1" algn="ctr" rtl="0">
              <a:spcBef>
                <a:spcPts val="0"/>
              </a:spcBef>
              <a:spcAft>
                <a:spcPts val="0"/>
              </a:spcAft>
              <a:buClr>
                <a:srgbClr val="191919"/>
              </a:buClr>
              <a:buSzPts val="1800"/>
              <a:buNone/>
              <a:defRPr sz="1800">
                <a:solidFill>
                  <a:srgbClr val="191919"/>
                </a:solidFill>
              </a:defRPr>
            </a:lvl2pPr>
            <a:lvl3pPr lvl="2" algn="ctr" rtl="0">
              <a:spcBef>
                <a:spcPts val="0"/>
              </a:spcBef>
              <a:spcAft>
                <a:spcPts val="0"/>
              </a:spcAft>
              <a:buClr>
                <a:srgbClr val="191919"/>
              </a:buClr>
              <a:buSzPts val="1800"/>
              <a:buNone/>
              <a:defRPr sz="1800">
                <a:solidFill>
                  <a:srgbClr val="191919"/>
                </a:solidFill>
              </a:defRPr>
            </a:lvl3pPr>
            <a:lvl4pPr lvl="3" algn="ctr" rtl="0">
              <a:spcBef>
                <a:spcPts val="0"/>
              </a:spcBef>
              <a:spcAft>
                <a:spcPts val="0"/>
              </a:spcAft>
              <a:buClr>
                <a:srgbClr val="191919"/>
              </a:buClr>
              <a:buSzPts val="1800"/>
              <a:buNone/>
              <a:defRPr sz="1800">
                <a:solidFill>
                  <a:srgbClr val="191919"/>
                </a:solidFill>
              </a:defRPr>
            </a:lvl4pPr>
            <a:lvl5pPr lvl="4" algn="ctr" rtl="0">
              <a:spcBef>
                <a:spcPts val="0"/>
              </a:spcBef>
              <a:spcAft>
                <a:spcPts val="0"/>
              </a:spcAft>
              <a:buClr>
                <a:srgbClr val="191919"/>
              </a:buClr>
              <a:buSzPts val="1800"/>
              <a:buNone/>
              <a:defRPr sz="1800">
                <a:solidFill>
                  <a:srgbClr val="191919"/>
                </a:solidFill>
              </a:defRPr>
            </a:lvl5pPr>
            <a:lvl6pPr lvl="5" algn="ctr" rtl="0">
              <a:spcBef>
                <a:spcPts val="0"/>
              </a:spcBef>
              <a:spcAft>
                <a:spcPts val="0"/>
              </a:spcAft>
              <a:buClr>
                <a:srgbClr val="191919"/>
              </a:buClr>
              <a:buSzPts val="1800"/>
              <a:buNone/>
              <a:defRPr sz="1800">
                <a:solidFill>
                  <a:srgbClr val="191919"/>
                </a:solidFill>
              </a:defRPr>
            </a:lvl6pPr>
            <a:lvl7pPr lvl="6" algn="ctr" rtl="0">
              <a:spcBef>
                <a:spcPts val="0"/>
              </a:spcBef>
              <a:spcAft>
                <a:spcPts val="0"/>
              </a:spcAft>
              <a:buClr>
                <a:srgbClr val="191919"/>
              </a:buClr>
              <a:buSzPts val="1800"/>
              <a:buNone/>
              <a:defRPr sz="1800">
                <a:solidFill>
                  <a:srgbClr val="191919"/>
                </a:solidFill>
              </a:defRPr>
            </a:lvl7pPr>
            <a:lvl8pPr lvl="7" algn="ctr" rtl="0">
              <a:spcBef>
                <a:spcPts val="0"/>
              </a:spcBef>
              <a:spcAft>
                <a:spcPts val="0"/>
              </a:spcAft>
              <a:buClr>
                <a:srgbClr val="191919"/>
              </a:buClr>
              <a:buSzPts val="1800"/>
              <a:buNone/>
              <a:defRPr sz="1800">
                <a:solidFill>
                  <a:srgbClr val="191919"/>
                </a:solidFill>
              </a:defRPr>
            </a:lvl8pPr>
            <a:lvl9pPr lvl="8" algn="ctr" rtl="0">
              <a:spcBef>
                <a:spcPts val="0"/>
              </a:spcBef>
              <a:spcAft>
                <a:spcPts val="0"/>
              </a:spcAft>
              <a:buClr>
                <a:srgbClr val="191919"/>
              </a:buClr>
              <a:buSzPts val="1800"/>
              <a:buNone/>
              <a:defRPr sz="1800">
                <a:solidFill>
                  <a:srgbClr val="191919"/>
                </a:solidFill>
              </a:defRPr>
            </a:lvl9pPr>
          </a:lstStyle>
          <a:p>
            <a:endParaRPr/>
          </a:p>
        </p:txBody>
      </p:sp>
    </p:spTree>
    <p:extLst>
      <p:ext uri="{BB962C8B-B14F-4D97-AF65-F5344CB8AC3E}">
        <p14:creationId xmlns:p14="http://schemas.microsoft.com/office/powerpoint/2010/main" val="534194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20"/>
        <p:cNvGrpSpPr/>
        <p:nvPr/>
      </p:nvGrpSpPr>
      <p:grpSpPr>
        <a:xfrm>
          <a:off x="0" y="0"/>
          <a:ext cx="0" cy="0"/>
          <a:chOff x="0" y="0"/>
          <a:chExt cx="0" cy="0"/>
        </a:xfrm>
      </p:grpSpPr>
      <p:sp>
        <p:nvSpPr>
          <p:cNvPr id="121" name="Google Shape;121;p11"/>
          <p:cNvSpPr txBox="1">
            <a:spLocks noGrp="1"/>
          </p:cNvSpPr>
          <p:nvPr>
            <p:ph type="title" hasCustomPrompt="1"/>
          </p:nvPr>
        </p:nvSpPr>
        <p:spPr>
          <a:xfrm>
            <a:off x="4811950" y="1776350"/>
            <a:ext cx="3095400" cy="10242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2" name="Google Shape;122;p11"/>
          <p:cNvSpPr txBox="1">
            <a:spLocks noGrp="1"/>
          </p:cNvSpPr>
          <p:nvPr>
            <p:ph type="subTitle" idx="1"/>
          </p:nvPr>
        </p:nvSpPr>
        <p:spPr>
          <a:xfrm>
            <a:off x="4811950" y="2864350"/>
            <a:ext cx="3095400" cy="502800"/>
          </a:xfrm>
          <a:prstGeom prst="rect">
            <a:avLst/>
          </a:prstGeom>
          <a:solidFill>
            <a:schemeClr val="dk2"/>
          </a:solidFill>
          <a:ln>
            <a:noFill/>
          </a:ln>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23" name="Google Shape;123;p11"/>
          <p:cNvSpPr/>
          <p:nvPr/>
        </p:nvSpPr>
        <p:spPr>
          <a:xfrm>
            <a:off x="-858351" y="1447575"/>
            <a:ext cx="2352930" cy="235293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1"/>
          <p:cNvSpPr/>
          <p:nvPr/>
        </p:nvSpPr>
        <p:spPr>
          <a:xfrm rot="10800000">
            <a:off x="5910838" y="4241512"/>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1"/>
          <p:cNvSpPr/>
          <p:nvPr/>
        </p:nvSpPr>
        <p:spPr>
          <a:xfrm>
            <a:off x="2888113" y="12"/>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1"/>
          <p:cNvSpPr/>
          <p:nvPr/>
        </p:nvSpPr>
        <p:spPr>
          <a:xfrm>
            <a:off x="7996032" y="-1493732"/>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1"/>
          <p:cNvSpPr/>
          <p:nvPr/>
        </p:nvSpPr>
        <p:spPr>
          <a:xfrm>
            <a:off x="-1137174" y="539498"/>
            <a:ext cx="1666787" cy="1666787"/>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1"/>
          <p:cNvSpPr/>
          <p:nvPr/>
        </p:nvSpPr>
        <p:spPr>
          <a:xfrm rot="-2700000">
            <a:off x="1710897" y="21904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1"/>
          <p:cNvSpPr/>
          <p:nvPr/>
        </p:nvSpPr>
        <p:spPr>
          <a:xfrm rot="-2700000">
            <a:off x="3529106" y="4758000"/>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1"/>
          <p:cNvSpPr/>
          <p:nvPr/>
        </p:nvSpPr>
        <p:spPr>
          <a:xfrm rot="-2700000">
            <a:off x="8797665" y="263482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1"/>
          <p:cNvSpPr/>
          <p:nvPr/>
        </p:nvSpPr>
        <p:spPr>
          <a:xfrm rot="-2700000">
            <a:off x="313323" y="443828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1"/>
          <p:cNvSpPr/>
          <p:nvPr/>
        </p:nvSpPr>
        <p:spPr>
          <a:xfrm rot="-2700000">
            <a:off x="6748206" y="21906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1"/>
          <p:cNvSpPr/>
          <p:nvPr/>
        </p:nvSpPr>
        <p:spPr>
          <a:xfrm>
            <a:off x="8528260" y="463265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759457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34"/>
        <p:cNvGrpSpPr/>
        <p:nvPr/>
      </p:nvGrpSpPr>
      <p:grpSpPr>
        <a:xfrm>
          <a:off x="0" y="0"/>
          <a:ext cx="0" cy="0"/>
          <a:chOff x="0" y="0"/>
          <a:chExt cx="0" cy="0"/>
        </a:xfrm>
      </p:grpSpPr>
    </p:spTree>
    <p:extLst>
      <p:ext uri="{BB962C8B-B14F-4D97-AF65-F5344CB8AC3E}">
        <p14:creationId xmlns:p14="http://schemas.microsoft.com/office/powerpoint/2010/main" val="3224330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35"/>
        <p:cNvGrpSpPr/>
        <p:nvPr/>
      </p:nvGrpSpPr>
      <p:grpSpPr>
        <a:xfrm>
          <a:off x="0" y="0"/>
          <a:ext cx="0" cy="0"/>
          <a:chOff x="0" y="0"/>
          <a:chExt cx="0" cy="0"/>
        </a:xfrm>
      </p:grpSpPr>
      <p:sp>
        <p:nvSpPr>
          <p:cNvPr id="136" name="Google Shape;136;p13"/>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7" name="Google Shape;137;p13"/>
          <p:cNvSpPr/>
          <p:nvPr/>
        </p:nvSpPr>
        <p:spPr>
          <a:xfrm rot="5400000">
            <a:off x="7838850" y="2400562"/>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3"/>
          <p:cNvSpPr/>
          <p:nvPr/>
        </p:nvSpPr>
        <p:spPr>
          <a:xfrm>
            <a:off x="-440256" y="4736368"/>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3"/>
          <p:cNvSpPr/>
          <p:nvPr/>
        </p:nvSpPr>
        <p:spPr>
          <a:xfrm rot="-2700000">
            <a:off x="6590706" y="244975"/>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3"/>
          <p:cNvSpPr/>
          <p:nvPr/>
        </p:nvSpPr>
        <p:spPr>
          <a:xfrm rot="-2700000">
            <a:off x="380690" y="470854"/>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3"/>
          <p:cNvSpPr/>
          <p:nvPr/>
        </p:nvSpPr>
        <p:spPr>
          <a:xfrm rot="-2700000">
            <a:off x="225873" y="377113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3"/>
          <p:cNvSpPr/>
          <p:nvPr/>
        </p:nvSpPr>
        <p:spPr>
          <a:xfrm rot="-2700000">
            <a:off x="5154256" y="485521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3"/>
          <p:cNvSpPr/>
          <p:nvPr/>
        </p:nvSpPr>
        <p:spPr>
          <a:xfrm>
            <a:off x="8680385" y="168928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188650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44"/>
        <p:cNvGrpSpPr/>
        <p:nvPr/>
      </p:nvGrpSpPr>
      <p:grpSpPr>
        <a:xfrm>
          <a:off x="0" y="0"/>
          <a:ext cx="0" cy="0"/>
          <a:chOff x="0" y="0"/>
          <a:chExt cx="0" cy="0"/>
        </a:xfrm>
      </p:grpSpPr>
      <p:sp>
        <p:nvSpPr>
          <p:cNvPr id="145" name="Google Shape;145;p1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 name="Google Shape;146;p14"/>
          <p:cNvSpPr/>
          <p:nvPr/>
        </p:nvSpPr>
        <p:spPr>
          <a:xfrm rot="10800000">
            <a:off x="2828100" y="4740087"/>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4"/>
          <p:cNvSpPr/>
          <p:nvPr/>
        </p:nvSpPr>
        <p:spPr>
          <a:xfrm>
            <a:off x="8635807" y="-422119"/>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8" name="Google Shape;148;p14"/>
          <p:cNvGrpSpPr/>
          <p:nvPr/>
        </p:nvGrpSpPr>
        <p:grpSpPr>
          <a:xfrm>
            <a:off x="-306292" y="912466"/>
            <a:ext cx="901968" cy="901968"/>
            <a:chOff x="1350404" y="-3124999"/>
            <a:chExt cx="1570279" cy="1570279"/>
          </a:xfrm>
        </p:grpSpPr>
        <p:sp>
          <p:nvSpPr>
            <p:cNvPr id="149" name="Google Shape;149;p14"/>
            <p:cNvSpPr/>
            <p:nvPr/>
          </p:nvSpPr>
          <p:spPr>
            <a:xfrm>
              <a:off x="2135530" y="-3124999"/>
              <a:ext cx="2889" cy="1570279"/>
            </a:xfrm>
            <a:custGeom>
              <a:avLst/>
              <a:gdLst/>
              <a:ahLst/>
              <a:cxnLst/>
              <a:rect l="l" t="t" r="r" b="b"/>
              <a:pathLst>
                <a:path w="2889" h="1570279" extrusionOk="0">
                  <a:moveTo>
                    <a:pt x="0" y="0"/>
                  </a:moveTo>
                  <a:lnTo>
                    <a:pt x="0" y="157028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4"/>
            <p:cNvSpPr/>
            <p:nvPr/>
          </p:nvSpPr>
          <p:spPr>
            <a:xfrm>
              <a:off x="1350404" y="-2339874"/>
              <a:ext cx="1570279" cy="2889"/>
            </a:xfrm>
            <a:custGeom>
              <a:avLst/>
              <a:gdLst/>
              <a:ahLst/>
              <a:cxnLst/>
              <a:rect l="l" t="t" r="r" b="b"/>
              <a:pathLst>
                <a:path w="1570279" h="2889" extrusionOk="0">
                  <a:moveTo>
                    <a:pt x="1570280"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4"/>
            <p:cNvSpPr/>
            <p:nvPr/>
          </p:nvSpPr>
          <p:spPr>
            <a:xfrm>
              <a:off x="1580345" y="-2895030"/>
              <a:ext cx="1110370" cy="1110341"/>
            </a:xfrm>
            <a:custGeom>
              <a:avLst/>
              <a:gdLst/>
              <a:ahLst/>
              <a:cxnLst/>
              <a:rect l="l" t="t" r="r" b="b"/>
              <a:pathLst>
                <a:path w="1110370" h="1110341" extrusionOk="0">
                  <a:moveTo>
                    <a:pt x="1110371" y="0"/>
                  </a:moveTo>
                  <a:lnTo>
                    <a:pt x="0" y="111034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4"/>
            <p:cNvSpPr/>
            <p:nvPr/>
          </p:nvSpPr>
          <p:spPr>
            <a:xfrm>
              <a:off x="1580345" y="-2895030"/>
              <a:ext cx="1110370" cy="1110341"/>
            </a:xfrm>
            <a:custGeom>
              <a:avLst/>
              <a:gdLst/>
              <a:ahLst/>
              <a:cxnLst/>
              <a:rect l="l" t="t" r="r" b="b"/>
              <a:pathLst>
                <a:path w="1110370" h="1110341" extrusionOk="0">
                  <a:moveTo>
                    <a:pt x="1110371" y="1110342"/>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 name="Google Shape;153;p14"/>
          <p:cNvSpPr/>
          <p:nvPr/>
        </p:nvSpPr>
        <p:spPr>
          <a:xfrm rot="-2700000">
            <a:off x="163372" y="386774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4"/>
          <p:cNvSpPr/>
          <p:nvPr/>
        </p:nvSpPr>
        <p:spPr>
          <a:xfrm rot="-2700000">
            <a:off x="8758815" y="463242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4"/>
          <p:cNvSpPr/>
          <p:nvPr/>
        </p:nvSpPr>
        <p:spPr>
          <a:xfrm rot="-2700000">
            <a:off x="8758810" y="234080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4"/>
          <p:cNvSpPr/>
          <p:nvPr/>
        </p:nvSpPr>
        <p:spPr>
          <a:xfrm rot="-2700000">
            <a:off x="4503356" y="18311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4"/>
          <p:cNvSpPr/>
          <p:nvPr/>
        </p:nvSpPr>
        <p:spPr>
          <a:xfrm>
            <a:off x="2473085" y="474008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545222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58"/>
        <p:cNvGrpSpPr/>
        <p:nvPr/>
      </p:nvGrpSpPr>
      <p:grpSpPr>
        <a:xfrm>
          <a:off x="0" y="0"/>
          <a:ext cx="0" cy="0"/>
          <a:chOff x="0" y="0"/>
          <a:chExt cx="0" cy="0"/>
        </a:xfrm>
      </p:grpSpPr>
      <p:sp>
        <p:nvSpPr>
          <p:cNvPr id="159" name="Google Shape;159;p1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0" name="Google Shape;160;p15"/>
          <p:cNvSpPr/>
          <p:nvPr/>
        </p:nvSpPr>
        <p:spPr>
          <a:xfrm>
            <a:off x="8114384" y="-1111841"/>
            <a:ext cx="2087690" cy="208769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5"/>
          <p:cNvSpPr/>
          <p:nvPr/>
        </p:nvSpPr>
        <p:spPr>
          <a:xfrm rot="-5400000">
            <a:off x="-505187" y="4507042"/>
            <a:ext cx="1686418" cy="729495"/>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5"/>
          <p:cNvSpPr/>
          <p:nvPr/>
        </p:nvSpPr>
        <p:spPr>
          <a:xfrm rot="-2700000">
            <a:off x="6938847" y="19164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5"/>
          <p:cNvSpPr/>
          <p:nvPr/>
        </p:nvSpPr>
        <p:spPr>
          <a:xfrm rot="-2700000">
            <a:off x="261981" y="1501675"/>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5"/>
          <p:cNvSpPr/>
          <p:nvPr/>
        </p:nvSpPr>
        <p:spPr>
          <a:xfrm rot="-2700000">
            <a:off x="2929690" y="24497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5"/>
          <p:cNvSpPr/>
          <p:nvPr/>
        </p:nvSpPr>
        <p:spPr>
          <a:xfrm rot="-2700000">
            <a:off x="2487873" y="4803144"/>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5"/>
          <p:cNvSpPr/>
          <p:nvPr/>
        </p:nvSpPr>
        <p:spPr>
          <a:xfrm rot="-2700000">
            <a:off x="8776281" y="231331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5"/>
          <p:cNvSpPr/>
          <p:nvPr/>
        </p:nvSpPr>
        <p:spPr>
          <a:xfrm>
            <a:off x="8628160" y="466505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231201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68"/>
        <p:cNvGrpSpPr/>
        <p:nvPr/>
      </p:nvGrpSpPr>
      <p:grpSpPr>
        <a:xfrm>
          <a:off x="0" y="0"/>
          <a:ext cx="0" cy="0"/>
          <a:chOff x="0" y="0"/>
          <a:chExt cx="0" cy="0"/>
        </a:xfrm>
      </p:grpSpPr>
      <p:sp>
        <p:nvSpPr>
          <p:cNvPr id="169" name="Google Shape;169;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16"/>
          <p:cNvSpPr/>
          <p:nvPr/>
        </p:nvSpPr>
        <p:spPr>
          <a:xfrm rot="10800000">
            <a:off x="-301514" y="4251263"/>
            <a:ext cx="2375939" cy="1027762"/>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6"/>
          <p:cNvSpPr/>
          <p:nvPr/>
        </p:nvSpPr>
        <p:spPr>
          <a:xfrm rot="5400000">
            <a:off x="7635986" y="1281863"/>
            <a:ext cx="2375939" cy="1027762"/>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16"/>
          <p:cNvSpPr/>
          <p:nvPr/>
        </p:nvSpPr>
        <p:spPr>
          <a:xfrm rot="-2700000">
            <a:off x="8835447" y="377704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6"/>
          <p:cNvSpPr/>
          <p:nvPr/>
        </p:nvSpPr>
        <p:spPr>
          <a:xfrm rot="-2700000">
            <a:off x="370806" y="470850"/>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6"/>
          <p:cNvSpPr/>
          <p:nvPr/>
        </p:nvSpPr>
        <p:spPr>
          <a:xfrm rot="-2700000">
            <a:off x="8641290" y="463237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6"/>
          <p:cNvSpPr/>
          <p:nvPr/>
        </p:nvSpPr>
        <p:spPr>
          <a:xfrm rot="-2700000">
            <a:off x="4342373" y="482328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6"/>
          <p:cNvSpPr/>
          <p:nvPr/>
        </p:nvSpPr>
        <p:spPr>
          <a:xfrm rot="-2700000">
            <a:off x="6710306" y="195136"/>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6"/>
          <p:cNvSpPr/>
          <p:nvPr/>
        </p:nvSpPr>
        <p:spPr>
          <a:xfrm>
            <a:off x="222685" y="278948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521144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5">
  <p:cSld name="Title only 5">
    <p:spTree>
      <p:nvGrpSpPr>
        <p:cNvPr id="1" name="Shape 178"/>
        <p:cNvGrpSpPr/>
        <p:nvPr/>
      </p:nvGrpSpPr>
      <p:grpSpPr>
        <a:xfrm>
          <a:off x="0" y="0"/>
          <a:ext cx="0" cy="0"/>
          <a:chOff x="0" y="0"/>
          <a:chExt cx="0" cy="0"/>
        </a:xfrm>
      </p:grpSpPr>
      <p:sp>
        <p:nvSpPr>
          <p:cNvPr id="179" name="Google Shape;179;p17"/>
          <p:cNvSpPr/>
          <p:nvPr/>
        </p:nvSpPr>
        <p:spPr>
          <a:xfrm>
            <a:off x="7809084" y="4007584"/>
            <a:ext cx="2087690" cy="208769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7"/>
          <p:cNvSpPr/>
          <p:nvPr/>
        </p:nvSpPr>
        <p:spPr>
          <a:xfrm>
            <a:off x="-1593743" y="1791593"/>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7"/>
          <p:cNvSpPr/>
          <p:nvPr/>
        </p:nvSpPr>
        <p:spPr>
          <a:xfrm rot="-2700000">
            <a:off x="208147" y="56792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7"/>
          <p:cNvSpPr/>
          <p:nvPr/>
        </p:nvSpPr>
        <p:spPr>
          <a:xfrm rot="-2700000">
            <a:off x="547506" y="4632425"/>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7"/>
          <p:cNvSpPr/>
          <p:nvPr/>
        </p:nvSpPr>
        <p:spPr>
          <a:xfrm rot="-2700000">
            <a:off x="8089790" y="22572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7"/>
          <p:cNvSpPr/>
          <p:nvPr/>
        </p:nvSpPr>
        <p:spPr>
          <a:xfrm rot="-2700000">
            <a:off x="4891398" y="463243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7"/>
          <p:cNvSpPr/>
          <p:nvPr/>
        </p:nvSpPr>
        <p:spPr>
          <a:xfrm rot="-2700000">
            <a:off x="8784281" y="2704736"/>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7"/>
          <p:cNvSpPr/>
          <p:nvPr/>
        </p:nvSpPr>
        <p:spPr>
          <a:xfrm>
            <a:off x="4423435" y="20165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576360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6">
  <p:cSld name="Title only 6">
    <p:spTree>
      <p:nvGrpSpPr>
        <p:cNvPr id="1" name="Shape 188"/>
        <p:cNvGrpSpPr/>
        <p:nvPr/>
      </p:nvGrpSpPr>
      <p:grpSpPr>
        <a:xfrm>
          <a:off x="0" y="0"/>
          <a:ext cx="0" cy="0"/>
          <a:chOff x="0" y="0"/>
          <a:chExt cx="0" cy="0"/>
        </a:xfrm>
      </p:grpSpPr>
      <p:sp>
        <p:nvSpPr>
          <p:cNvPr id="189" name="Google Shape;189;p18"/>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0" name="Google Shape;190;p18"/>
          <p:cNvSpPr/>
          <p:nvPr/>
        </p:nvSpPr>
        <p:spPr>
          <a:xfrm>
            <a:off x="-995441" y="4347584"/>
            <a:ext cx="2087690" cy="208769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8"/>
          <p:cNvSpPr/>
          <p:nvPr/>
        </p:nvSpPr>
        <p:spPr>
          <a:xfrm>
            <a:off x="6570050" y="5"/>
            <a:ext cx="1320889" cy="571378"/>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8"/>
          <p:cNvSpPr/>
          <p:nvPr/>
        </p:nvSpPr>
        <p:spPr>
          <a:xfrm rot="-2700000">
            <a:off x="348672" y="376089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8"/>
          <p:cNvSpPr/>
          <p:nvPr/>
        </p:nvSpPr>
        <p:spPr>
          <a:xfrm rot="-2700000">
            <a:off x="154531" y="717675"/>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8"/>
          <p:cNvSpPr/>
          <p:nvPr/>
        </p:nvSpPr>
        <p:spPr>
          <a:xfrm rot="-2700000">
            <a:off x="5835865" y="21704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8"/>
          <p:cNvSpPr/>
          <p:nvPr/>
        </p:nvSpPr>
        <p:spPr>
          <a:xfrm rot="-2700000">
            <a:off x="8076748" y="481780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8"/>
          <p:cNvSpPr/>
          <p:nvPr/>
        </p:nvSpPr>
        <p:spPr>
          <a:xfrm rot="-2700000">
            <a:off x="3131756" y="481781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8"/>
          <p:cNvSpPr/>
          <p:nvPr/>
        </p:nvSpPr>
        <p:spPr>
          <a:xfrm>
            <a:off x="8756660" y="212113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8" name="Google Shape;198;p18"/>
          <p:cNvGrpSpPr/>
          <p:nvPr/>
        </p:nvGrpSpPr>
        <p:grpSpPr>
          <a:xfrm>
            <a:off x="8629633" y="4002066"/>
            <a:ext cx="901968" cy="901968"/>
            <a:chOff x="1350404" y="-3124999"/>
            <a:chExt cx="1570279" cy="1570279"/>
          </a:xfrm>
        </p:grpSpPr>
        <p:sp>
          <p:nvSpPr>
            <p:cNvPr id="199" name="Google Shape;199;p18"/>
            <p:cNvSpPr/>
            <p:nvPr/>
          </p:nvSpPr>
          <p:spPr>
            <a:xfrm>
              <a:off x="2135530" y="-3124999"/>
              <a:ext cx="2889" cy="1570279"/>
            </a:xfrm>
            <a:custGeom>
              <a:avLst/>
              <a:gdLst/>
              <a:ahLst/>
              <a:cxnLst/>
              <a:rect l="l" t="t" r="r" b="b"/>
              <a:pathLst>
                <a:path w="2889" h="1570279" extrusionOk="0">
                  <a:moveTo>
                    <a:pt x="0" y="0"/>
                  </a:moveTo>
                  <a:lnTo>
                    <a:pt x="0" y="157028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8"/>
            <p:cNvSpPr/>
            <p:nvPr/>
          </p:nvSpPr>
          <p:spPr>
            <a:xfrm>
              <a:off x="1350404" y="-2339874"/>
              <a:ext cx="1570279" cy="2889"/>
            </a:xfrm>
            <a:custGeom>
              <a:avLst/>
              <a:gdLst/>
              <a:ahLst/>
              <a:cxnLst/>
              <a:rect l="l" t="t" r="r" b="b"/>
              <a:pathLst>
                <a:path w="1570279" h="2889" extrusionOk="0">
                  <a:moveTo>
                    <a:pt x="1570280"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8"/>
            <p:cNvSpPr/>
            <p:nvPr/>
          </p:nvSpPr>
          <p:spPr>
            <a:xfrm>
              <a:off x="1580345" y="-2895030"/>
              <a:ext cx="1110370" cy="1110341"/>
            </a:xfrm>
            <a:custGeom>
              <a:avLst/>
              <a:gdLst/>
              <a:ahLst/>
              <a:cxnLst/>
              <a:rect l="l" t="t" r="r" b="b"/>
              <a:pathLst>
                <a:path w="1110370" h="1110341" extrusionOk="0">
                  <a:moveTo>
                    <a:pt x="1110371" y="0"/>
                  </a:moveTo>
                  <a:lnTo>
                    <a:pt x="0" y="111034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8"/>
            <p:cNvSpPr/>
            <p:nvPr/>
          </p:nvSpPr>
          <p:spPr>
            <a:xfrm>
              <a:off x="1580345" y="-2895030"/>
              <a:ext cx="1110370" cy="1110341"/>
            </a:xfrm>
            <a:custGeom>
              <a:avLst/>
              <a:gdLst/>
              <a:ahLst/>
              <a:cxnLst/>
              <a:rect l="l" t="t" r="r" b="b"/>
              <a:pathLst>
                <a:path w="1110370" h="1110341" extrusionOk="0">
                  <a:moveTo>
                    <a:pt x="1110371" y="1110342"/>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5250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223"/>
        <p:cNvGrpSpPr/>
        <p:nvPr/>
      </p:nvGrpSpPr>
      <p:grpSpPr>
        <a:xfrm>
          <a:off x="0" y="0"/>
          <a:ext cx="0" cy="0"/>
          <a:chOff x="0" y="0"/>
          <a:chExt cx="0" cy="0"/>
        </a:xfrm>
      </p:grpSpPr>
      <p:sp>
        <p:nvSpPr>
          <p:cNvPr id="224" name="Google Shape;224;p21"/>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25" name="Google Shape;225;p21"/>
          <p:cNvSpPr txBox="1">
            <a:spLocks noGrp="1"/>
          </p:cNvSpPr>
          <p:nvPr>
            <p:ph type="body" idx="1"/>
          </p:nvPr>
        </p:nvSpPr>
        <p:spPr>
          <a:xfrm>
            <a:off x="720000" y="1071300"/>
            <a:ext cx="7704000" cy="3532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Darker Grotesque SemiBold"/>
              <a:buChar char="●"/>
              <a:defRPr sz="1200"/>
            </a:lvl1pPr>
            <a:lvl2pPr marL="914400" lvl="1" indent="-304800" rtl="0">
              <a:lnSpc>
                <a:spcPct val="115000"/>
              </a:lnSpc>
              <a:spcBef>
                <a:spcPts val="1000"/>
              </a:spcBef>
              <a:spcAft>
                <a:spcPts val="0"/>
              </a:spcAft>
              <a:buSzPts val="1200"/>
              <a:buFont typeface="Darker Grotesque SemiBold"/>
              <a:buChar char="○"/>
              <a:defRPr sz="1200"/>
            </a:lvl2pPr>
            <a:lvl3pPr marL="1371600" lvl="2" indent="-304800" rtl="0">
              <a:lnSpc>
                <a:spcPct val="115000"/>
              </a:lnSpc>
              <a:spcBef>
                <a:spcPts val="0"/>
              </a:spcBef>
              <a:spcAft>
                <a:spcPts val="0"/>
              </a:spcAft>
              <a:buSzPts val="1200"/>
              <a:buFont typeface="Darker Grotesque SemiBold"/>
              <a:buChar char="■"/>
              <a:defRPr sz="1200"/>
            </a:lvl3pPr>
            <a:lvl4pPr marL="1828800" lvl="3" indent="-304800" rtl="0">
              <a:lnSpc>
                <a:spcPct val="115000"/>
              </a:lnSpc>
              <a:spcBef>
                <a:spcPts val="0"/>
              </a:spcBef>
              <a:spcAft>
                <a:spcPts val="0"/>
              </a:spcAft>
              <a:buSzPts val="1200"/>
              <a:buFont typeface="Darker Grotesque SemiBold"/>
              <a:buChar char="●"/>
              <a:defRPr sz="1200"/>
            </a:lvl4pPr>
            <a:lvl5pPr marL="2286000" lvl="4" indent="-304800" rtl="0">
              <a:lnSpc>
                <a:spcPct val="115000"/>
              </a:lnSpc>
              <a:spcBef>
                <a:spcPts val="0"/>
              </a:spcBef>
              <a:spcAft>
                <a:spcPts val="0"/>
              </a:spcAft>
              <a:buSzPts val="1200"/>
              <a:buFont typeface="Darker Grotesque SemiBold"/>
              <a:buChar char="○"/>
              <a:defRPr sz="1200"/>
            </a:lvl5pPr>
            <a:lvl6pPr marL="2743200" lvl="5" indent="-304800" rtl="0">
              <a:lnSpc>
                <a:spcPct val="115000"/>
              </a:lnSpc>
              <a:spcBef>
                <a:spcPts val="0"/>
              </a:spcBef>
              <a:spcAft>
                <a:spcPts val="0"/>
              </a:spcAft>
              <a:buSzPts val="1200"/>
              <a:buFont typeface="Darker Grotesque SemiBold"/>
              <a:buChar char="■"/>
              <a:defRPr sz="1200"/>
            </a:lvl6pPr>
            <a:lvl7pPr marL="3200400" lvl="6" indent="-304800" rtl="0">
              <a:lnSpc>
                <a:spcPct val="115000"/>
              </a:lnSpc>
              <a:spcBef>
                <a:spcPts val="0"/>
              </a:spcBef>
              <a:spcAft>
                <a:spcPts val="0"/>
              </a:spcAft>
              <a:buSzPts val="1200"/>
              <a:buFont typeface="Darker Grotesque SemiBold"/>
              <a:buChar char="●"/>
              <a:defRPr sz="1200"/>
            </a:lvl7pPr>
            <a:lvl8pPr marL="3657600" lvl="7" indent="-304800" rtl="0">
              <a:lnSpc>
                <a:spcPct val="115000"/>
              </a:lnSpc>
              <a:spcBef>
                <a:spcPts val="0"/>
              </a:spcBef>
              <a:spcAft>
                <a:spcPts val="0"/>
              </a:spcAft>
              <a:buSzPts val="1200"/>
              <a:buFont typeface="Darker Grotesque SemiBold"/>
              <a:buChar char="○"/>
              <a:defRPr sz="1200"/>
            </a:lvl8pPr>
            <a:lvl9pPr marL="4114800" lvl="8" indent="-304800" rtl="0">
              <a:lnSpc>
                <a:spcPct val="115000"/>
              </a:lnSpc>
              <a:spcBef>
                <a:spcPts val="0"/>
              </a:spcBef>
              <a:spcAft>
                <a:spcPts val="0"/>
              </a:spcAft>
              <a:buSzPts val="1200"/>
              <a:buFont typeface="Darker Grotesque SemiBold"/>
              <a:buChar char="■"/>
              <a:defRPr sz="1200"/>
            </a:lvl9pPr>
          </a:lstStyle>
          <a:p>
            <a:endParaRPr/>
          </a:p>
        </p:txBody>
      </p:sp>
      <p:sp>
        <p:nvSpPr>
          <p:cNvPr id="226" name="Google Shape;226;p21"/>
          <p:cNvSpPr/>
          <p:nvPr/>
        </p:nvSpPr>
        <p:spPr>
          <a:xfrm>
            <a:off x="-1044276" y="4195475"/>
            <a:ext cx="2250256" cy="2250256"/>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21"/>
          <p:cNvSpPr/>
          <p:nvPr/>
        </p:nvSpPr>
        <p:spPr>
          <a:xfrm rot="-2700000">
            <a:off x="4115847" y="22572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21"/>
          <p:cNvSpPr/>
          <p:nvPr/>
        </p:nvSpPr>
        <p:spPr>
          <a:xfrm rot="-2700000">
            <a:off x="339181" y="3455600"/>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21"/>
          <p:cNvSpPr/>
          <p:nvPr/>
        </p:nvSpPr>
        <p:spPr>
          <a:xfrm rot="-2700000">
            <a:off x="238798" y="66273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21"/>
          <p:cNvSpPr/>
          <p:nvPr/>
        </p:nvSpPr>
        <p:spPr>
          <a:xfrm>
            <a:off x="5901035" y="474480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21"/>
          <p:cNvSpPr/>
          <p:nvPr/>
        </p:nvSpPr>
        <p:spPr>
          <a:xfrm>
            <a:off x="504906" y="4603993"/>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21"/>
          <p:cNvSpPr/>
          <p:nvPr/>
        </p:nvSpPr>
        <p:spPr>
          <a:xfrm>
            <a:off x="7100824" y="-1702700"/>
            <a:ext cx="2250256" cy="2250256"/>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21"/>
          <p:cNvSpPr/>
          <p:nvPr/>
        </p:nvSpPr>
        <p:spPr>
          <a:xfrm rot="-2700000">
            <a:off x="8780806" y="4579086"/>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21"/>
          <p:cNvSpPr/>
          <p:nvPr/>
        </p:nvSpPr>
        <p:spPr>
          <a:xfrm>
            <a:off x="8734110" y="82490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2926864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35"/>
        <p:cNvGrpSpPr/>
        <p:nvPr/>
      </p:nvGrpSpPr>
      <p:grpSpPr>
        <a:xfrm>
          <a:off x="0" y="0"/>
          <a:ext cx="0" cy="0"/>
          <a:chOff x="0" y="0"/>
          <a:chExt cx="0" cy="0"/>
        </a:xfrm>
      </p:grpSpPr>
      <p:sp>
        <p:nvSpPr>
          <p:cNvPr id="236" name="Google Shape;236;p22"/>
          <p:cNvSpPr txBox="1">
            <a:spLocks noGrp="1"/>
          </p:cNvSpPr>
          <p:nvPr>
            <p:ph type="subTitle" idx="1"/>
          </p:nvPr>
        </p:nvSpPr>
        <p:spPr>
          <a:xfrm>
            <a:off x="3780475" y="1545650"/>
            <a:ext cx="4650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7" name="Google Shape;237;p22"/>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8" name="Google Shape;238;p22"/>
          <p:cNvSpPr txBox="1">
            <a:spLocks noGrp="1"/>
          </p:cNvSpPr>
          <p:nvPr>
            <p:ph type="subTitle" idx="2"/>
          </p:nvPr>
        </p:nvSpPr>
        <p:spPr>
          <a:xfrm>
            <a:off x="3780475" y="1212500"/>
            <a:ext cx="46503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9" name="Google Shape;239;p22"/>
          <p:cNvSpPr txBox="1">
            <a:spLocks noGrp="1"/>
          </p:cNvSpPr>
          <p:nvPr>
            <p:ph type="subTitle" idx="3"/>
          </p:nvPr>
        </p:nvSpPr>
        <p:spPr>
          <a:xfrm>
            <a:off x="3780475" y="2716013"/>
            <a:ext cx="4650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22"/>
          <p:cNvSpPr txBox="1">
            <a:spLocks noGrp="1"/>
          </p:cNvSpPr>
          <p:nvPr>
            <p:ph type="subTitle" idx="4"/>
          </p:nvPr>
        </p:nvSpPr>
        <p:spPr>
          <a:xfrm>
            <a:off x="3780475" y="2382863"/>
            <a:ext cx="46503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41" name="Google Shape;241;p22"/>
          <p:cNvSpPr txBox="1">
            <a:spLocks noGrp="1"/>
          </p:cNvSpPr>
          <p:nvPr>
            <p:ph type="subTitle" idx="5"/>
          </p:nvPr>
        </p:nvSpPr>
        <p:spPr>
          <a:xfrm>
            <a:off x="3780475" y="3886375"/>
            <a:ext cx="4650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22"/>
          <p:cNvSpPr txBox="1">
            <a:spLocks noGrp="1"/>
          </p:cNvSpPr>
          <p:nvPr>
            <p:ph type="subTitle" idx="6"/>
          </p:nvPr>
        </p:nvSpPr>
        <p:spPr>
          <a:xfrm>
            <a:off x="3780475" y="3553225"/>
            <a:ext cx="46503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43" name="Google Shape;243;p22"/>
          <p:cNvSpPr/>
          <p:nvPr/>
        </p:nvSpPr>
        <p:spPr>
          <a:xfrm>
            <a:off x="-1159675" y="3421300"/>
            <a:ext cx="2592501" cy="2592501"/>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22"/>
          <p:cNvSpPr/>
          <p:nvPr/>
        </p:nvSpPr>
        <p:spPr>
          <a:xfrm>
            <a:off x="4591750" y="-412263"/>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22"/>
          <p:cNvSpPr/>
          <p:nvPr/>
        </p:nvSpPr>
        <p:spPr>
          <a:xfrm rot="-2700000">
            <a:off x="8806072" y="412724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22"/>
          <p:cNvSpPr/>
          <p:nvPr/>
        </p:nvSpPr>
        <p:spPr>
          <a:xfrm rot="-2700000">
            <a:off x="8737815" y="56792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22"/>
          <p:cNvSpPr/>
          <p:nvPr/>
        </p:nvSpPr>
        <p:spPr>
          <a:xfrm rot="-2700000">
            <a:off x="2888948" y="474213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22"/>
          <p:cNvSpPr/>
          <p:nvPr/>
        </p:nvSpPr>
        <p:spPr>
          <a:xfrm rot="-2700000">
            <a:off x="180556" y="27931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22"/>
          <p:cNvSpPr/>
          <p:nvPr/>
        </p:nvSpPr>
        <p:spPr>
          <a:xfrm>
            <a:off x="346285" y="225305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 name="Google Shape;250;p22"/>
          <p:cNvGrpSpPr/>
          <p:nvPr/>
        </p:nvGrpSpPr>
        <p:grpSpPr>
          <a:xfrm>
            <a:off x="4121021" y="-456934"/>
            <a:ext cx="901968" cy="901968"/>
            <a:chOff x="1350404" y="-3124999"/>
            <a:chExt cx="1570279" cy="1570279"/>
          </a:xfrm>
        </p:grpSpPr>
        <p:sp>
          <p:nvSpPr>
            <p:cNvPr id="251" name="Google Shape;251;p22"/>
            <p:cNvSpPr/>
            <p:nvPr/>
          </p:nvSpPr>
          <p:spPr>
            <a:xfrm>
              <a:off x="2135530" y="-3124999"/>
              <a:ext cx="2889" cy="1570279"/>
            </a:xfrm>
            <a:custGeom>
              <a:avLst/>
              <a:gdLst/>
              <a:ahLst/>
              <a:cxnLst/>
              <a:rect l="l" t="t" r="r" b="b"/>
              <a:pathLst>
                <a:path w="2889" h="1570279" extrusionOk="0">
                  <a:moveTo>
                    <a:pt x="0" y="0"/>
                  </a:moveTo>
                  <a:lnTo>
                    <a:pt x="0" y="157028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22"/>
            <p:cNvSpPr/>
            <p:nvPr/>
          </p:nvSpPr>
          <p:spPr>
            <a:xfrm>
              <a:off x="1350404" y="-2339874"/>
              <a:ext cx="1570279" cy="2889"/>
            </a:xfrm>
            <a:custGeom>
              <a:avLst/>
              <a:gdLst/>
              <a:ahLst/>
              <a:cxnLst/>
              <a:rect l="l" t="t" r="r" b="b"/>
              <a:pathLst>
                <a:path w="1570279" h="2889" extrusionOk="0">
                  <a:moveTo>
                    <a:pt x="1570280"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22"/>
            <p:cNvSpPr/>
            <p:nvPr/>
          </p:nvSpPr>
          <p:spPr>
            <a:xfrm>
              <a:off x="1580345" y="-2895030"/>
              <a:ext cx="1110370" cy="1110341"/>
            </a:xfrm>
            <a:custGeom>
              <a:avLst/>
              <a:gdLst/>
              <a:ahLst/>
              <a:cxnLst/>
              <a:rect l="l" t="t" r="r" b="b"/>
              <a:pathLst>
                <a:path w="1110370" h="1110341" extrusionOk="0">
                  <a:moveTo>
                    <a:pt x="1110371" y="0"/>
                  </a:moveTo>
                  <a:lnTo>
                    <a:pt x="0" y="111034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22"/>
            <p:cNvSpPr/>
            <p:nvPr/>
          </p:nvSpPr>
          <p:spPr>
            <a:xfrm>
              <a:off x="1580345" y="-2895030"/>
              <a:ext cx="1110370" cy="1110341"/>
            </a:xfrm>
            <a:custGeom>
              <a:avLst/>
              <a:gdLst/>
              <a:ahLst/>
              <a:cxnLst/>
              <a:rect l="l" t="t" r="r" b="b"/>
              <a:pathLst>
                <a:path w="1110370" h="1110341" extrusionOk="0">
                  <a:moveTo>
                    <a:pt x="1110371" y="1110342"/>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270991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4"/>
        <p:cNvGrpSpPr/>
        <p:nvPr/>
      </p:nvGrpSpPr>
      <p:grpSpPr>
        <a:xfrm>
          <a:off x="0" y="0"/>
          <a:ext cx="0" cy="0"/>
          <a:chOff x="0" y="0"/>
          <a:chExt cx="0" cy="0"/>
        </a:xfrm>
      </p:grpSpPr>
      <p:sp>
        <p:nvSpPr>
          <p:cNvPr id="25" name="Google Shape;25;p3"/>
          <p:cNvSpPr/>
          <p:nvPr/>
        </p:nvSpPr>
        <p:spPr>
          <a:xfrm>
            <a:off x="-1626298" y="2598094"/>
            <a:ext cx="3114423" cy="3114423"/>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3"/>
          <p:cNvSpPr/>
          <p:nvPr/>
        </p:nvSpPr>
        <p:spPr>
          <a:xfrm>
            <a:off x="7191750" y="-13688"/>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3"/>
          <p:cNvSpPr/>
          <p:nvPr/>
        </p:nvSpPr>
        <p:spPr>
          <a:xfrm>
            <a:off x="359972" y="74345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3"/>
          <p:cNvSpPr/>
          <p:nvPr/>
        </p:nvSpPr>
        <p:spPr>
          <a:xfrm rot="-2700000">
            <a:off x="4446660" y="20412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3"/>
          <p:cNvSpPr/>
          <p:nvPr/>
        </p:nvSpPr>
        <p:spPr>
          <a:xfrm rot="-2700000">
            <a:off x="8603477" y="2503104"/>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3"/>
          <p:cNvSpPr/>
          <p:nvPr/>
        </p:nvSpPr>
        <p:spPr>
          <a:xfrm rot="-2700000">
            <a:off x="2404760" y="476165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3"/>
          <p:cNvSpPr/>
          <p:nvPr/>
        </p:nvSpPr>
        <p:spPr>
          <a:xfrm rot="-2700000">
            <a:off x="6853619" y="4632436"/>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3"/>
          <p:cNvSpPr/>
          <p:nvPr/>
        </p:nvSpPr>
        <p:spPr>
          <a:xfrm>
            <a:off x="8848072" y="439673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3"/>
          <p:cNvSpPr txBox="1">
            <a:spLocks noGrp="1"/>
          </p:cNvSpPr>
          <p:nvPr>
            <p:ph type="title"/>
          </p:nvPr>
        </p:nvSpPr>
        <p:spPr>
          <a:xfrm>
            <a:off x="3151900" y="1636350"/>
            <a:ext cx="4150500" cy="13023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4" name="Google Shape;34;p3"/>
          <p:cNvSpPr txBox="1">
            <a:spLocks noGrp="1"/>
          </p:cNvSpPr>
          <p:nvPr>
            <p:ph type="title" idx="2" hasCustomPrompt="1"/>
          </p:nvPr>
        </p:nvSpPr>
        <p:spPr>
          <a:xfrm>
            <a:off x="1475300" y="1690000"/>
            <a:ext cx="1294500" cy="908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48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5" name="Google Shape;35;p3"/>
          <p:cNvSpPr txBox="1">
            <a:spLocks noGrp="1"/>
          </p:cNvSpPr>
          <p:nvPr>
            <p:ph type="subTitle" idx="1"/>
          </p:nvPr>
        </p:nvSpPr>
        <p:spPr>
          <a:xfrm>
            <a:off x="3151900" y="3080475"/>
            <a:ext cx="3124800" cy="693000"/>
          </a:xfrm>
          <a:prstGeom prst="rect">
            <a:avLst/>
          </a:prstGeom>
          <a:solidFill>
            <a:schemeClr val="dk2"/>
          </a:solidFill>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356370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81"/>
        <p:cNvGrpSpPr/>
        <p:nvPr/>
      </p:nvGrpSpPr>
      <p:grpSpPr>
        <a:xfrm>
          <a:off x="0" y="0"/>
          <a:ext cx="0" cy="0"/>
          <a:chOff x="0" y="0"/>
          <a:chExt cx="0" cy="0"/>
        </a:xfrm>
      </p:grpSpPr>
      <p:sp>
        <p:nvSpPr>
          <p:cNvPr id="282" name="Google Shape;282;p24"/>
          <p:cNvSpPr txBox="1">
            <a:spLocks noGrp="1"/>
          </p:cNvSpPr>
          <p:nvPr>
            <p:ph type="subTitle" idx="1"/>
          </p:nvPr>
        </p:nvSpPr>
        <p:spPr>
          <a:xfrm>
            <a:off x="719975" y="1547350"/>
            <a:ext cx="373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3" name="Google Shape;283;p2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4" name="Google Shape;284;p24"/>
          <p:cNvSpPr txBox="1">
            <a:spLocks noGrp="1"/>
          </p:cNvSpPr>
          <p:nvPr>
            <p:ph type="subTitle" idx="2"/>
          </p:nvPr>
        </p:nvSpPr>
        <p:spPr>
          <a:xfrm>
            <a:off x="719975" y="1208500"/>
            <a:ext cx="3731400" cy="459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5" name="Google Shape;285;p24"/>
          <p:cNvSpPr txBox="1">
            <a:spLocks noGrp="1"/>
          </p:cNvSpPr>
          <p:nvPr>
            <p:ph type="subTitle" idx="3"/>
          </p:nvPr>
        </p:nvSpPr>
        <p:spPr>
          <a:xfrm>
            <a:off x="719975" y="2715875"/>
            <a:ext cx="373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6" name="Google Shape;286;p24"/>
          <p:cNvSpPr txBox="1">
            <a:spLocks noGrp="1"/>
          </p:cNvSpPr>
          <p:nvPr>
            <p:ph type="subTitle" idx="4"/>
          </p:nvPr>
        </p:nvSpPr>
        <p:spPr>
          <a:xfrm>
            <a:off x="719975" y="2377025"/>
            <a:ext cx="3731400" cy="459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7" name="Google Shape;287;p24"/>
          <p:cNvSpPr txBox="1">
            <a:spLocks noGrp="1"/>
          </p:cNvSpPr>
          <p:nvPr>
            <p:ph type="subTitle" idx="5"/>
          </p:nvPr>
        </p:nvSpPr>
        <p:spPr>
          <a:xfrm>
            <a:off x="719975" y="3884400"/>
            <a:ext cx="373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8" name="Google Shape;288;p24"/>
          <p:cNvSpPr txBox="1">
            <a:spLocks noGrp="1"/>
          </p:cNvSpPr>
          <p:nvPr>
            <p:ph type="subTitle" idx="6"/>
          </p:nvPr>
        </p:nvSpPr>
        <p:spPr>
          <a:xfrm>
            <a:off x="719975" y="3545550"/>
            <a:ext cx="3731400" cy="459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9" name="Google Shape;289;p24"/>
          <p:cNvSpPr txBox="1">
            <a:spLocks noGrp="1"/>
          </p:cNvSpPr>
          <p:nvPr>
            <p:ph type="subTitle" idx="7"/>
          </p:nvPr>
        </p:nvSpPr>
        <p:spPr>
          <a:xfrm>
            <a:off x="4699375" y="1547350"/>
            <a:ext cx="373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0" name="Google Shape;290;p24"/>
          <p:cNvSpPr txBox="1">
            <a:spLocks noGrp="1"/>
          </p:cNvSpPr>
          <p:nvPr>
            <p:ph type="subTitle" idx="8"/>
          </p:nvPr>
        </p:nvSpPr>
        <p:spPr>
          <a:xfrm>
            <a:off x="4699375" y="1208500"/>
            <a:ext cx="3731400" cy="459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1" name="Google Shape;291;p24"/>
          <p:cNvSpPr txBox="1">
            <a:spLocks noGrp="1"/>
          </p:cNvSpPr>
          <p:nvPr>
            <p:ph type="subTitle" idx="9"/>
          </p:nvPr>
        </p:nvSpPr>
        <p:spPr>
          <a:xfrm>
            <a:off x="4699375" y="2715875"/>
            <a:ext cx="373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2" name="Google Shape;292;p24"/>
          <p:cNvSpPr txBox="1">
            <a:spLocks noGrp="1"/>
          </p:cNvSpPr>
          <p:nvPr>
            <p:ph type="subTitle" idx="13"/>
          </p:nvPr>
        </p:nvSpPr>
        <p:spPr>
          <a:xfrm>
            <a:off x="4699375" y="2377025"/>
            <a:ext cx="3731400" cy="459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3" name="Google Shape;293;p24"/>
          <p:cNvSpPr txBox="1">
            <a:spLocks noGrp="1"/>
          </p:cNvSpPr>
          <p:nvPr>
            <p:ph type="subTitle" idx="14"/>
          </p:nvPr>
        </p:nvSpPr>
        <p:spPr>
          <a:xfrm>
            <a:off x="4699375" y="3884400"/>
            <a:ext cx="3731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4" name="Google Shape;294;p24"/>
          <p:cNvSpPr txBox="1">
            <a:spLocks noGrp="1"/>
          </p:cNvSpPr>
          <p:nvPr>
            <p:ph type="subTitle" idx="15"/>
          </p:nvPr>
        </p:nvSpPr>
        <p:spPr>
          <a:xfrm>
            <a:off x="4699375" y="3545550"/>
            <a:ext cx="3731400" cy="459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5" name="Google Shape;295;p24"/>
          <p:cNvSpPr/>
          <p:nvPr/>
        </p:nvSpPr>
        <p:spPr>
          <a:xfrm rot="-5400000">
            <a:off x="-889950" y="3951362"/>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24"/>
          <p:cNvSpPr/>
          <p:nvPr/>
        </p:nvSpPr>
        <p:spPr>
          <a:xfrm>
            <a:off x="8093184" y="-996666"/>
            <a:ext cx="2087690" cy="208769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24"/>
          <p:cNvSpPr/>
          <p:nvPr/>
        </p:nvSpPr>
        <p:spPr>
          <a:xfrm rot="-2700000">
            <a:off x="8833547" y="448552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24"/>
          <p:cNvSpPr/>
          <p:nvPr/>
        </p:nvSpPr>
        <p:spPr>
          <a:xfrm rot="-2700000">
            <a:off x="644581" y="227075"/>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24"/>
          <p:cNvSpPr/>
          <p:nvPr/>
        </p:nvSpPr>
        <p:spPr>
          <a:xfrm rot="-2700000">
            <a:off x="4914890" y="4816304"/>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24"/>
          <p:cNvSpPr/>
          <p:nvPr/>
        </p:nvSpPr>
        <p:spPr>
          <a:xfrm rot="-2700000">
            <a:off x="240098" y="331700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24"/>
          <p:cNvSpPr/>
          <p:nvPr/>
        </p:nvSpPr>
        <p:spPr>
          <a:xfrm rot="-2700000">
            <a:off x="8639406" y="2148486"/>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24"/>
          <p:cNvSpPr/>
          <p:nvPr/>
        </p:nvSpPr>
        <p:spPr>
          <a:xfrm>
            <a:off x="6608360" y="19865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68855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303"/>
        <p:cNvGrpSpPr/>
        <p:nvPr/>
      </p:nvGrpSpPr>
      <p:grpSpPr>
        <a:xfrm>
          <a:off x="0" y="0"/>
          <a:ext cx="0" cy="0"/>
          <a:chOff x="0" y="0"/>
          <a:chExt cx="0" cy="0"/>
        </a:xfrm>
      </p:grpSpPr>
      <p:sp>
        <p:nvSpPr>
          <p:cNvPr id="304" name="Google Shape;304;p25"/>
          <p:cNvSpPr txBox="1">
            <a:spLocks noGrp="1"/>
          </p:cNvSpPr>
          <p:nvPr>
            <p:ph type="title"/>
          </p:nvPr>
        </p:nvSpPr>
        <p:spPr>
          <a:xfrm>
            <a:off x="2347950" y="1147088"/>
            <a:ext cx="4448100" cy="117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5" name="Google Shape;305;p25"/>
          <p:cNvSpPr txBox="1">
            <a:spLocks noGrp="1"/>
          </p:cNvSpPr>
          <p:nvPr>
            <p:ph type="subTitle" idx="1"/>
          </p:nvPr>
        </p:nvSpPr>
        <p:spPr>
          <a:xfrm>
            <a:off x="2347900" y="2503800"/>
            <a:ext cx="4448100" cy="112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6" name="Google Shape;306;p25"/>
          <p:cNvSpPr/>
          <p:nvPr/>
        </p:nvSpPr>
        <p:spPr>
          <a:xfrm>
            <a:off x="-1019876" y="1643250"/>
            <a:ext cx="2293037" cy="2293037"/>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25"/>
          <p:cNvSpPr/>
          <p:nvPr/>
        </p:nvSpPr>
        <p:spPr>
          <a:xfrm>
            <a:off x="7311550" y="-1003500"/>
            <a:ext cx="2455603" cy="2455603"/>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25"/>
          <p:cNvSpPr/>
          <p:nvPr/>
        </p:nvSpPr>
        <p:spPr>
          <a:xfrm rot="10800000">
            <a:off x="7044900" y="4330787"/>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25"/>
          <p:cNvSpPr/>
          <p:nvPr/>
        </p:nvSpPr>
        <p:spPr>
          <a:xfrm>
            <a:off x="-691818" y="-1638807"/>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25"/>
          <p:cNvSpPr/>
          <p:nvPr/>
        </p:nvSpPr>
        <p:spPr>
          <a:xfrm>
            <a:off x="8454632" y="3783118"/>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25"/>
          <p:cNvSpPr/>
          <p:nvPr/>
        </p:nvSpPr>
        <p:spPr>
          <a:xfrm rot="-2700000">
            <a:off x="1860872" y="23177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25"/>
          <p:cNvSpPr/>
          <p:nvPr/>
        </p:nvSpPr>
        <p:spPr>
          <a:xfrm rot="-2700000">
            <a:off x="6009081" y="155650"/>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25"/>
          <p:cNvSpPr/>
          <p:nvPr/>
        </p:nvSpPr>
        <p:spPr>
          <a:xfrm rot="-2700000">
            <a:off x="6676290" y="471312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25"/>
          <p:cNvSpPr/>
          <p:nvPr/>
        </p:nvSpPr>
        <p:spPr>
          <a:xfrm rot="-2700000">
            <a:off x="2182223" y="481110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25"/>
          <p:cNvSpPr/>
          <p:nvPr/>
        </p:nvSpPr>
        <p:spPr>
          <a:xfrm rot="-2700000">
            <a:off x="8738506" y="2026886"/>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25"/>
          <p:cNvSpPr/>
          <p:nvPr/>
        </p:nvSpPr>
        <p:spPr>
          <a:xfrm>
            <a:off x="401822" y="454415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25"/>
          <p:cNvSpPr txBox="1"/>
          <p:nvPr/>
        </p:nvSpPr>
        <p:spPr>
          <a:xfrm>
            <a:off x="2099100" y="3774575"/>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Inter"/>
                <a:ea typeface="Inter"/>
                <a:cs typeface="Inter"/>
                <a:sym typeface="Inter"/>
              </a:rPr>
              <a:t>CREDITS: This presentation template was created by </a:t>
            </a:r>
            <a:r>
              <a:rPr lang="en" sz="1000" b="1" u="sng">
                <a:solidFill>
                  <a:schemeClr val="dk1"/>
                </a:solidFill>
                <a:latin typeface="Inter"/>
                <a:ea typeface="Inter"/>
                <a:cs typeface="Inter"/>
                <a:sym typeface="Inter"/>
                <a:hlinkClick r:id="rId2">
                  <a:extLst>
                    <a:ext uri="{A12FA001-AC4F-418D-AE19-62706E023703}">
                      <ahyp:hlinkClr xmlns:ahyp="http://schemas.microsoft.com/office/drawing/2018/hyperlinkcolor" val="tx"/>
                    </a:ext>
                  </a:extLst>
                </a:hlinkClick>
              </a:rPr>
              <a:t>Slidesgo</a:t>
            </a:r>
            <a:r>
              <a:rPr lang="en" sz="1000">
                <a:solidFill>
                  <a:schemeClr val="dk1"/>
                </a:solidFill>
                <a:latin typeface="Inter"/>
                <a:ea typeface="Inter"/>
                <a:cs typeface="Inter"/>
                <a:sym typeface="Inter"/>
              </a:rPr>
              <a:t>, and includes icons by </a:t>
            </a:r>
            <a:r>
              <a:rPr lang="en" sz="1000" b="1" u="sng">
                <a:solidFill>
                  <a:schemeClr val="dk1"/>
                </a:solidFill>
                <a:latin typeface="Inter"/>
                <a:ea typeface="Inter"/>
                <a:cs typeface="Inter"/>
                <a:sym typeface="Inter"/>
                <a:hlinkClick r:id="rId3">
                  <a:extLst>
                    <a:ext uri="{A12FA001-AC4F-418D-AE19-62706E023703}">
                      <ahyp:hlinkClr xmlns:ahyp="http://schemas.microsoft.com/office/drawing/2018/hyperlinkcolor" val="tx"/>
                    </a:ext>
                  </a:extLst>
                </a:hlinkClick>
              </a:rPr>
              <a:t>Flaticon</a:t>
            </a:r>
            <a:r>
              <a:rPr lang="en" sz="1000">
                <a:solidFill>
                  <a:schemeClr val="dk1"/>
                </a:solidFill>
                <a:latin typeface="Inter"/>
                <a:ea typeface="Inter"/>
                <a:cs typeface="Inter"/>
                <a:sym typeface="Inter"/>
              </a:rPr>
              <a:t>, and infographics &amp; images by </a:t>
            </a:r>
            <a:r>
              <a:rPr lang="en" sz="1000" b="1" u="sng">
                <a:solidFill>
                  <a:schemeClr val="dk1"/>
                </a:solidFill>
                <a:latin typeface="Inter"/>
                <a:ea typeface="Inter"/>
                <a:cs typeface="Inter"/>
                <a:sym typeface="Inter"/>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Inter"/>
                <a:ea typeface="Inter"/>
                <a:cs typeface="Inter"/>
                <a:sym typeface="Inter"/>
              </a:rPr>
              <a:t> </a:t>
            </a:r>
            <a:endParaRPr sz="1000" u="sng">
              <a:solidFill>
                <a:schemeClr val="dk1"/>
              </a:solidFill>
              <a:latin typeface="Inter"/>
              <a:ea typeface="Inter"/>
              <a:cs typeface="Inter"/>
              <a:sym typeface="Inter"/>
            </a:endParaRPr>
          </a:p>
        </p:txBody>
      </p:sp>
    </p:spTree>
    <p:extLst>
      <p:ext uri="{BB962C8B-B14F-4D97-AF65-F5344CB8AC3E}">
        <p14:creationId xmlns:p14="http://schemas.microsoft.com/office/powerpoint/2010/main" val="2895101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318"/>
        <p:cNvGrpSpPr/>
        <p:nvPr/>
      </p:nvGrpSpPr>
      <p:grpSpPr>
        <a:xfrm>
          <a:off x="0" y="0"/>
          <a:ext cx="0" cy="0"/>
          <a:chOff x="0" y="0"/>
          <a:chExt cx="0" cy="0"/>
        </a:xfrm>
      </p:grpSpPr>
      <p:sp>
        <p:nvSpPr>
          <p:cNvPr id="319" name="Google Shape;319;p26"/>
          <p:cNvSpPr/>
          <p:nvPr/>
        </p:nvSpPr>
        <p:spPr>
          <a:xfrm>
            <a:off x="-753977" y="3910975"/>
            <a:ext cx="2489827" cy="2489827"/>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0" name="Google Shape;320;p26"/>
          <p:cNvGrpSpPr/>
          <p:nvPr/>
        </p:nvGrpSpPr>
        <p:grpSpPr>
          <a:xfrm>
            <a:off x="295975" y="4188655"/>
            <a:ext cx="1694813" cy="830678"/>
            <a:chOff x="-215300" y="3851305"/>
            <a:chExt cx="1694813" cy="830678"/>
          </a:xfrm>
        </p:grpSpPr>
        <p:sp>
          <p:nvSpPr>
            <p:cNvPr id="321" name="Google Shape;321;p26"/>
            <p:cNvSpPr/>
            <p:nvPr/>
          </p:nvSpPr>
          <p:spPr>
            <a:xfrm>
              <a:off x="861887" y="3947362"/>
              <a:ext cx="215345" cy="42222"/>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2" name="Google Shape;322;p26"/>
            <p:cNvGrpSpPr/>
            <p:nvPr/>
          </p:nvGrpSpPr>
          <p:grpSpPr>
            <a:xfrm>
              <a:off x="861887" y="4031521"/>
              <a:ext cx="137882" cy="60495"/>
              <a:chOff x="1949580" y="3551527"/>
              <a:chExt cx="247410" cy="108551"/>
            </a:xfrm>
          </p:grpSpPr>
          <p:sp>
            <p:nvSpPr>
              <p:cNvPr id="323" name="Google Shape;323;p26"/>
              <p:cNvSpPr/>
              <p:nvPr/>
            </p:nvSpPr>
            <p:spPr>
              <a:xfrm>
                <a:off x="1949580" y="3551527"/>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26"/>
              <p:cNvSpPr/>
              <p:nvPr/>
            </p:nvSpPr>
            <p:spPr>
              <a:xfrm>
                <a:off x="1949580" y="3601966"/>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26"/>
              <p:cNvSpPr/>
              <p:nvPr/>
            </p:nvSpPr>
            <p:spPr>
              <a:xfrm>
                <a:off x="1949580" y="3652482"/>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6" name="Google Shape;326;p26"/>
            <p:cNvSpPr/>
            <p:nvPr/>
          </p:nvSpPr>
          <p:spPr>
            <a:xfrm>
              <a:off x="-85801" y="4070172"/>
              <a:ext cx="105745" cy="611734"/>
            </a:xfrm>
            <a:custGeom>
              <a:avLst/>
              <a:gdLst/>
              <a:ahLst/>
              <a:cxnLst/>
              <a:rect l="l" t="t" r="r" b="b"/>
              <a:pathLst>
                <a:path w="189678" h="1097280" extrusionOk="0">
                  <a:moveTo>
                    <a:pt x="0" y="0"/>
                  </a:moveTo>
                  <a:lnTo>
                    <a:pt x="189679" y="0"/>
                  </a:lnTo>
                  <a:lnTo>
                    <a:pt x="189679" y="1097280"/>
                  </a:lnTo>
                  <a:lnTo>
                    <a:pt x="0" y="109728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26"/>
            <p:cNvSpPr/>
            <p:nvPr/>
          </p:nvSpPr>
          <p:spPr>
            <a:xfrm>
              <a:off x="104109" y="4375950"/>
              <a:ext cx="105745" cy="305846"/>
            </a:xfrm>
            <a:custGeom>
              <a:avLst/>
              <a:gdLst/>
              <a:ahLst/>
              <a:cxnLst/>
              <a:rect l="l" t="t" r="r" b="b"/>
              <a:pathLst>
                <a:path w="189678" h="548602" extrusionOk="0">
                  <a:moveTo>
                    <a:pt x="0" y="0"/>
                  </a:moveTo>
                  <a:lnTo>
                    <a:pt x="189679" y="0"/>
                  </a:lnTo>
                  <a:lnTo>
                    <a:pt x="189679" y="548602"/>
                  </a:lnTo>
                  <a:lnTo>
                    <a:pt x="0" y="54860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26"/>
            <p:cNvSpPr/>
            <p:nvPr/>
          </p:nvSpPr>
          <p:spPr>
            <a:xfrm>
              <a:off x="294020" y="4210340"/>
              <a:ext cx="105745" cy="471557"/>
            </a:xfrm>
            <a:custGeom>
              <a:avLst/>
              <a:gdLst/>
              <a:ahLst/>
              <a:cxnLst/>
              <a:rect l="l" t="t" r="r" b="b"/>
              <a:pathLst>
                <a:path w="189678" h="845843" extrusionOk="0">
                  <a:moveTo>
                    <a:pt x="0" y="0"/>
                  </a:moveTo>
                  <a:lnTo>
                    <a:pt x="189679" y="0"/>
                  </a:lnTo>
                  <a:lnTo>
                    <a:pt x="189679" y="845844"/>
                  </a:lnTo>
                  <a:lnTo>
                    <a:pt x="0" y="845844"/>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6"/>
            <p:cNvSpPr/>
            <p:nvPr/>
          </p:nvSpPr>
          <p:spPr>
            <a:xfrm>
              <a:off x="483972" y="4070172"/>
              <a:ext cx="105745" cy="611734"/>
            </a:xfrm>
            <a:custGeom>
              <a:avLst/>
              <a:gdLst/>
              <a:ahLst/>
              <a:cxnLst/>
              <a:rect l="l" t="t" r="r" b="b"/>
              <a:pathLst>
                <a:path w="189678" h="1097280" extrusionOk="0">
                  <a:moveTo>
                    <a:pt x="0" y="0"/>
                  </a:moveTo>
                  <a:lnTo>
                    <a:pt x="189679" y="0"/>
                  </a:lnTo>
                  <a:lnTo>
                    <a:pt x="189679" y="1097280"/>
                  </a:lnTo>
                  <a:lnTo>
                    <a:pt x="0" y="109728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26"/>
            <p:cNvSpPr/>
            <p:nvPr/>
          </p:nvSpPr>
          <p:spPr>
            <a:xfrm>
              <a:off x="673882" y="4070172"/>
              <a:ext cx="105745" cy="611734"/>
            </a:xfrm>
            <a:custGeom>
              <a:avLst/>
              <a:gdLst/>
              <a:ahLst/>
              <a:cxnLst/>
              <a:rect l="l" t="t" r="r" b="b"/>
              <a:pathLst>
                <a:path w="189678" h="1097280" extrusionOk="0">
                  <a:moveTo>
                    <a:pt x="0" y="0"/>
                  </a:moveTo>
                  <a:lnTo>
                    <a:pt x="189679" y="0"/>
                  </a:lnTo>
                  <a:lnTo>
                    <a:pt x="189679" y="1097280"/>
                  </a:lnTo>
                  <a:lnTo>
                    <a:pt x="0" y="109728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26"/>
            <p:cNvSpPr/>
            <p:nvPr/>
          </p:nvSpPr>
          <p:spPr>
            <a:xfrm>
              <a:off x="863835" y="4347926"/>
              <a:ext cx="105745" cy="333923"/>
            </a:xfrm>
            <a:custGeom>
              <a:avLst/>
              <a:gdLst/>
              <a:ahLst/>
              <a:cxnLst/>
              <a:rect l="l" t="t" r="r" b="b"/>
              <a:pathLst>
                <a:path w="189678" h="598965" extrusionOk="0">
                  <a:moveTo>
                    <a:pt x="0" y="0"/>
                  </a:moveTo>
                  <a:lnTo>
                    <a:pt x="189679" y="0"/>
                  </a:lnTo>
                  <a:lnTo>
                    <a:pt x="189679" y="598965"/>
                  </a:lnTo>
                  <a:lnTo>
                    <a:pt x="0" y="59896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26"/>
            <p:cNvSpPr/>
            <p:nvPr/>
          </p:nvSpPr>
          <p:spPr>
            <a:xfrm>
              <a:off x="1053745" y="4472133"/>
              <a:ext cx="105745" cy="209628"/>
            </a:xfrm>
            <a:custGeom>
              <a:avLst/>
              <a:gdLst/>
              <a:ahLst/>
              <a:cxnLst/>
              <a:rect l="l" t="t" r="r" b="b"/>
              <a:pathLst>
                <a:path w="189678" h="376014" extrusionOk="0">
                  <a:moveTo>
                    <a:pt x="0" y="0"/>
                  </a:moveTo>
                  <a:lnTo>
                    <a:pt x="189679" y="0"/>
                  </a:lnTo>
                  <a:lnTo>
                    <a:pt x="189679" y="376015"/>
                  </a:lnTo>
                  <a:lnTo>
                    <a:pt x="0" y="37601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26"/>
            <p:cNvSpPr/>
            <p:nvPr/>
          </p:nvSpPr>
          <p:spPr>
            <a:xfrm>
              <a:off x="1243698" y="4070172"/>
              <a:ext cx="105745" cy="611734"/>
            </a:xfrm>
            <a:custGeom>
              <a:avLst/>
              <a:gdLst/>
              <a:ahLst/>
              <a:cxnLst/>
              <a:rect l="l" t="t" r="r" b="b"/>
              <a:pathLst>
                <a:path w="189678" h="1097280" extrusionOk="0">
                  <a:moveTo>
                    <a:pt x="0" y="0"/>
                  </a:moveTo>
                  <a:lnTo>
                    <a:pt x="189679" y="0"/>
                  </a:lnTo>
                  <a:lnTo>
                    <a:pt x="189679" y="1097280"/>
                  </a:lnTo>
                  <a:lnTo>
                    <a:pt x="0" y="109728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26"/>
            <p:cNvSpPr/>
            <p:nvPr/>
          </p:nvSpPr>
          <p:spPr>
            <a:xfrm>
              <a:off x="-32968" y="4087783"/>
              <a:ext cx="1329975" cy="420315"/>
            </a:xfrm>
            <a:custGeom>
              <a:avLst/>
              <a:gdLst/>
              <a:ahLst/>
              <a:cxnLst/>
              <a:rect l="l" t="t" r="r" b="b"/>
              <a:pathLst>
                <a:path w="2385606" h="753929" extrusionOk="0">
                  <a:moveTo>
                    <a:pt x="0" y="0"/>
                  </a:moveTo>
                  <a:lnTo>
                    <a:pt x="340844" y="555135"/>
                  </a:lnTo>
                  <a:lnTo>
                    <a:pt x="681613" y="262147"/>
                  </a:lnTo>
                  <a:lnTo>
                    <a:pt x="1022381" y="0"/>
                  </a:lnTo>
                  <a:lnTo>
                    <a:pt x="1363225" y="0"/>
                  </a:lnTo>
                  <a:lnTo>
                    <a:pt x="1703993" y="517077"/>
                  </a:lnTo>
                  <a:lnTo>
                    <a:pt x="2044838" y="753929"/>
                  </a:lnTo>
                  <a:lnTo>
                    <a:pt x="2385606"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26"/>
            <p:cNvSpPr/>
            <p:nvPr/>
          </p:nvSpPr>
          <p:spPr>
            <a:xfrm>
              <a:off x="-61417" y="4059335"/>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26"/>
            <p:cNvSpPr/>
            <p:nvPr/>
          </p:nvSpPr>
          <p:spPr>
            <a:xfrm>
              <a:off x="128536" y="4354614"/>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26"/>
            <p:cNvSpPr/>
            <p:nvPr/>
          </p:nvSpPr>
          <p:spPr>
            <a:xfrm>
              <a:off x="318446" y="4189385"/>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26"/>
            <p:cNvSpPr/>
            <p:nvPr/>
          </p:nvSpPr>
          <p:spPr>
            <a:xfrm>
              <a:off x="508356" y="4059335"/>
              <a:ext cx="56917" cy="56917"/>
            </a:xfrm>
            <a:custGeom>
              <a:avLst/>
              <a:gdLst/>
              <a:ahLst/>
              <a:cxnLst/>
              <a:rect l="l" t="t" r="r" b="b"/>
              <a:pathLst>
                <a:path w="102093" h="102093" extrusionOk="0">
                  <a:moveTo>
                    <a:pt x="102094" y="51047"/>
                  </a:moveTo>
                  <a:cubicBezTo>
                    <a:pt x="102094" y="79239"/>
                    <a:pt x="79239" y="102094"/>
                    <a:pt x="51047" y="102094"/>
                  </a:cubicBezTo>
                  <a:cubicBezTo>
                    <a:pt x="22855" y="102094"/>
                    <a:pt x="0" y="79239"/>
                    <a:pt x="0" y="51047"/>
                  </a:cubicBezTo>
                  <a:cubicBezTo>
                    <a:pt x="0" y="22854"/>
                    <a:pt x="22855" y="0"/>
                    <a:pt x="51047" y="0"/>
                  </a:cubicBezTo>
                  <a:cubicBezTo>
                    <a:pt x="79239" y="0"/>
                    <a:pt x="102094" y="22854"/>
                    <a:pt x="102094" y="5104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26"/>
            <p:cNvSpPr/>
            <p:nvPr/>
          </p:nvSpPr>
          <p:spPr>
            <a:xfrm>
              <a:off x="698309" y="4059335"/>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26"/>
            <p:cNvSpPr/>
            <p:nvPr/>
          </p:nvSpPr>
          <p:spPr>
            <a:xfrm>
              <a:off x="893172" y="4336368"/>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26"/>
            <p:cNvSpPr/>
            <p:nvPr/>
          </p:nvSpPr>
          <p:spPr>
            <a:xfrm>
              <a:off x="1078172" y="4457909"/>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26"/>
            <p:cNvSpPr/>
            <p:nvPr/>
          </p:nvSpPr>
          <p:spPr>
            <a:xfrm>
              <a:off x="1268082" y="4046253"/>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26"/>
            <p:cNvSpPr/>
            <p:nvPr/>
          </p:nvSpPr>
          <p:spPr>
            <a:xfrm>
              <a:off x="-215300" y="3851305"/>
              <a:ext cx="1694813" cy="830678"/>
            </a:xfrm>
            <a:custGeom>
              <a:avLst/>
              <a:gdLst/>
              <a:ahLst/>
              <a:cxnLst/>
              <a:rect l="l" t="t" r="r" b="b"/>
              <a:pathLst>
                <a:path w="3040023" h="1490006" extrusionOk="0">
                  <a:moveTo>
                    <a:pt x="2916053" y="1490007"/>
                  </a:moveTo>
                  <a:lnTo>
                    <a:pt x="123971" y="1490007"/>
                  </a:lnTo>
                  <a:cubicBezTo>
                    <a:pt x="55529" y="1490007"/>
                    <a:pt x="0" y="1434478"/>
                    <a:pt x="0" y="1366036"/>
                  </a:cubicBezTo>
                  <a:lnTo>
                    <a:pt x="0" y="123971"/>
                  </a:lnTo>
                  <a:cubicBezTo>
                    <a:pt x="0" y="55529"/>
                    <a:pt x="55529" y="0"/>
                    <a:pt x="123971" y="0"/>
                  </a:cubicBezTo>
                  <a:lnTo>
                    <a:pt x="2916053" y="0"/>
                  </a:lnTo>
                  <a:cubicBezTo>
                    <a:pt x="2984495" y="0"/>
                    <a:pt x="3040024" y="55529"/>
                    <a:pt x="3040024" y="123971"/>
                  </a:cubicBezTo>
                  <a:lnTo>
                    <a:pt x="3040024" y="1366036"/>
                  </a:lnTo>
                  <a:cubicBezTo>
                    <a:pt x="3040024" y="1434554"/>
                    <a:pt x="2984495" y="1490007"/>
                    <a:pt x="2916053" y="1490007"/>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4" name="Google Shape;344;p26"/>
          <p:cNvSpPr/>
          <p:nvPr/>
        </p:nvSpPr>
        <p:spPr>
          <a:xfrm rot="-2700000">
            <a:off x="7679247" y="18329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26"/>
          <p:cNvSpPr/>
          <p:nvPr/>
        </p:nvSpPr>
        <p:spPr>
          <a:xfrm rot="-2700000">
            <a:off x="422294" y="567925"/>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26"/>
          <p:cNvSpPr/>
          <p:nvPr/>
        </p:nvSpPr>
        <p:spPr>
          <a:xfrm rot="-2700000">
            <a:off x="8760102" y="359387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26"/>
          <p:cNvSpPr/>
          <p:nvPr/>
        </p:nvSpPr>
        <p:spPr>
          <a:xfrm rot="-2700000">
            <a:off x="228123" y="304080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26"/>
          <p:cNvSpPr/>
          <p:nvPr/>
        </p:nvSpPr>
        <p:spPr>
          <a:xfrm rot="-2700000">
            <a:off x="4242256" y="474611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26"/>
          <p:cNvSpPr/>
          <p:nvPr/>
        </p:nvSpPr>
        <p:spPr>
          <a:xfrm>
            <a:off x="3199535" y="19210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0" name="Google Shape;350;p26"/>
          <p:cNvGrpSpPr/>
          <p:nvPr/>
        </p:nvGrpSpPr>
        <p:grpSpPr>
          <a:xfrm>
            <a:off x="8430783" y="1741366"/>
            <a:ext cx="901968" cy="901968"/>
            <a:chOff x="1350404" y="-3124999"/>
            <a:chExt cx="1570279" cy="1570279"/>
          </a:xfrm>
        </p:grpSpPr>
        <p:sp>
          <p:nvSpPr>
            <p:cNvPr id="351" name="Google Shape;351;p26"/>
            <p:cNvSpPr/>
            <p:nvPr/>
          </p:nvSpPr>
          <p:spPr>
            <a:xfrm>
              <a:off x="2135530" y="-3124999"/>
              <a:ext cx="2889" cy="1570279"/>
            </a:xfrm>
            <a:custGeom>
              <a:avLst/>
              <a:gdLst/>
              <a:ahLst/>
              <a:cxnLst/>
              <a:rect l="l" t="t" r="r" b="b"/>
              <a:pathLst>
                <a:path w="2889" h="1570279" extrusionOk="0">
                  <a:moveTo>
                    <a:pt x="0" y="0"/>
                  </a:moveTo>
                  <a:lnTo>
                    <a:pt x="0" y="157028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26"/>
            <p:cNvSpPr/>
            <p:nvPr/>
          </p:nvSpPr>
          <p:spPr>
            <a:xfrm>
              <a:off x="1350404" y="-2339874"/>
              <a:ext cx="1570279" cy="2889"/>
            </a:xfrm>
            <a:custGeom>
              <a:avLst/>
              <a:gdLst/>
              <a:ahLst/>
              <a:cxnLst/>
              <a:rect l="l" t="t" r="r" b="b"/>
              <a:pathLst>
                <a:path w="1570279" h="2889" extrusionOk="0">
                  <a:moveTo>
                    <a:pt x="1570280"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26"/>
            <p:cNvSpPr/>
            <p:nvPr/>
          </p:nvSpPr>
          <p:spPr>
            <a:xfrm>
              <a:off x="1580345" y="-2895030"/>
              <a:ext cx="1110370" cy="1110341"/>
            </a:xfrm>
            <a:custGeom>
              <a:avLst/>
              <a:gdLst/>
              <a:ahLst/>
              <a:cxnLst/>
              <a:rect l="l" t="t" r="r" b="b"/>
              <a:pathLst>
                <a:path w="1110370" h="1110341" extrusionOk="0">
                  <a:moveTo>
                    <a:pt x="1110371" y="0"/>
                  </a:moveTo>
                  <a:lnTo>
                    <a:pt x="0" y="111034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26"/>
            <p:cNvSpPr/>
            <p:nvPr/>
          </p:nvSpPr>
          <p:spPr>
            <a:xfrm>
              <a:off x="1580345" y="-2895030"/>
              <a:ext cx="1110370" cy="1110341"/>
            </a:xfrm>
            <a:custGeom>
              <a:avLst/>
              <a:gdLst/>
              <a:ahLst/>
              <a:cxnLst/>
              <a:rect l="l" t="t" r="r" b="b"/>
              <a:pathLst>
                <a:path w="1110370" h="1110341" extrusionOk="0">
                  <a:moveTo>
                    <a:pt x="1110371" y="1110342"/>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5" name="Google Shape;355;p26"/>
          <p:cNvSpPr/>
          <p:nvPr/>
        </p:nvSpPr>
        <p:spPr>
          <a:xfrm>
            <a:off x="4407973" y="-1942300"/>
            <a:ext cx="2489827" cy="2489827"/>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26"/>
          <p:cNvSpPr/>
          <p:nvPr/>
        </p:nvSpPr>
        <p:spPr>
          <a:xfrm>
            <a:off x="8146410" y="475490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230755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357"/>
        <p:cNvGrpSpPr/>
        <p:nvPr/>
      </p:nvGrpSpPr>
      <p:grpSpPr>
        <a:xfrm>
          <a:off x="0" y="0"/>
          <a:ext cx="0" cy="0"/>
          <a:chOff x="0" y="0"/>
          <a:chExt cx="0" cy="0"/>
        </a:xfrm>
      </p:grpSpPr>
      <p:sp>
        <p:nvSpPr>
          <p:cNvPr id="358" name="Google Shape;358;p27"/>
          <p:cNvSpPr/>
          <p:nvPr/>
        </p:nvSpPr>
        <p:spPr>
          <a:xfrm>
            <a:off x="7128375" y="0"/>
            <a:ext cx="2517166" cy="1088852"/>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9" name="Google Shape;359;p27"/>
          <p:cNvGrpSpPr/>
          <p:nvPr/>
        </p:nvGrpSpPr>
        <p:grpSpPr>
          <a:xfrm>
            <a:off x="7650716" y="539506"/>
            <a:ext cx="1022136" cy="829949"/>
            <a:chOff x="7329141" y="362469"/>
            <a:chExt cx="1022136" cy="829949"/>
          </a:xfrm>
        </p:grpSpPr>
        <p:sp>
          <p:nvSpPr>
            <p:cNvPr id="360" name="Google Shape;360;p27"/>
            <p:cNvSpPr/>
            <p:nvPr/>
          </p:nvSpPr>
          <p:spPr>
            <a:xfrm>
              <a:off x="7329141" y="362469"/>
              <a:ext cx="1022136" cy="829949"/>
            </a:xfrm>
            <a:custGeom>
              <a:avLst/>
              <a:gdLst/>
              <a:ahLst/>
              <a:cxnLst/>
              <a:rect l="l" t="t" r="r" b="b"/>
              <a:pathLst>
                <a:path w="1901648" h="1544092" extrusionOk="0">
                  <a:moveTo>
                    <a:pt x="1770840" y="1544092"/>
                  </a:moveTo>
                  <a:lnTo>
                    <a:pt x="130807" y="1544092"/>
                  </a:lnTo>
                  <a:cubicBezTo>
                    <a:pt x="58567" y="1544092"/>
                    <a:pt x="0" y="1485525"/>
                    <a:pt x="0" y="1413285"/>
                  </a:cubicBezTo>
                  <a:lnTo>
                    <a:pt x="0" y="130808"/>
                  </a:lnTo>
                  <a:cubicBezTo>
                    <a:pt x="0" y="58567"/>
                    <a:pt x="58567" y="0"/>
                    <a:pt x="130807" y="0"/>
                  </a:cubicBezTo>
                  <a:lnTo>
                    <a:pt x="1770840" y="0"/>
                  </a:lnTo>
                  <a:cubicBezTo>
                    <a:pt x="1843081" y="0"/>
                    <a:pt x="1901648" y="58567"/>
                    <a:pt x="1901648" y="130808"/>
                  </a:cubicBezTo>
                  <a:lnTo>
                    <a:pt x="1901648" y="1413285"/>
                  </a:lnTo>
                  <a:cubicBezTo>
                    <a:pt x="1901648" y="1485449"/>
                    <a:pt x="1843081" y="1544092"/>
                    <a:pt x="1770840" y="1544092"/>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27"/>
            <p:cNvSpPr/>
            <p:nvPr/>
          </p:nvSpPr>
          <p:spPr>
            <a:xfrm>
              <a:off x="7479397" y="507863"/>
              <a:ext cx="275724" cy="489918"/>
            </a:xfrm>
            <a:custGeom>
              <a:avLst/>
              <a:gdLst/>
              <a:ahLst/>
              <a:cxnLst/>
              <a:rect l="l" t="t" r="r" b="b"/>
              <a:pathLst>
                <a:path w="512975" h="911475" extrusionOk="0">
                  <a:moveTo>
                    <a:pt x="512976" y="0"/>
                  </a:moveTo>
                  <a:cubicBezTo>
                    <a:pt x="229635" y="0"/>
                    <a:pt x="0" y="229635"/>
                    <a:pt x="0" y="512976"/>
                  </a:cubicBezTo>
                  <a:cubicBezTo>
                    <a:pt x="0" y="673864"/>
                    <a:pt x="74064" y="817434"/>
                    <a:pt x="189983" y="911476"/>
                  </a:cubicBezTo>
                  <a:lnTo>
                    <a:pt x="512976" y="512976"/>
                  </a:lnTo>
                  <a:lnTo>
                    <a:pt x="512976"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2" name="Google Shape;362;p27"/>
            <p:cNvGrpSpPr/>
            <p:nvPr/>
          </p:nvGrpSpPr>
          <p:grpSpPr>
            <a:xfrm>
              <a:off x="7581570" y="507863"/>
              <a:ext cx="449624" cy="551756"/>
              <a:chOff x="6727477" y="1096947"/>
              <a:chExt cx="836044" cy="1025951"/>
            </a:xfrm>
          </p:grpSpPr>
          <p:sp>
            <p:nvSpPr>
              <p:cNvPr id="363" name="Google Shape;363;p27"/>
              <p:cNvSpPr/>
              <p:nvPr/>
            </p:nvSpPr>
            <p:spPr>
              <a:xfrm>
                <a:off x="7050546" y="1096947"/>
                <a:ext cx="512975" cy="1014176"/>
              </a:xfrm>
              <a:custGeom>
                <a:avLst/>
                <a:gdLst/>
                <a:ahLst/>
                <a:cxnLst/>
                <a:rect l="l" t="t" r="r" b="b"/>
                <a:pathLst>
                  <a:path w="512975" h="1014176" extrusionOk="0">
                    <a:moveTo>
                      <a:pt x="512976" y="512976"/>
                    </a:moveTo>
                    <a:cubicBezTo>
                      <a:pt x="512976" y="229635"/>
                      <a:pt x="283341" y="0"/>
                      <a:pt x="0" y="0"/>
                    </a:cubicBezTo>
                    <a:lnTo>
                      <a:pt x="0" y="512976"/>
                    </a:lnTo>
                    <a:lnTo>
                      <a:pt x="109538" y="1014177"/>
                    </a:lnTo>
                    <a:cubicBezTo>
                      <a:pt x="340161" y="963966"/>
                      <a:pt x="512976" y="758639"/>
                      <a:pt x="512976" y="51297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27"/>
              <p:cNvSpPr/>
              <p:nvPr/>
            </p:nvSpPr>
            <p:spPr>
              <a:xfrm>
                <a:off x="6727477" y="1609923"/>
                <a:ext cx="432531" cy="512975"/>
              </a:xfrm>
              <a:custGeom>
                <a:avLst/>
                <a:gdLst/>
                <a:ahLst/>
                <a:cxnLst/>
                <a:rect l="l" t="t" r="r" b="b"/>
                <a:pathLst>
                  <a:path w="432531" h="512975" extrusionOk="0">
                    <a:moveTo>
                      <a:pt x="0" y="398500"/>
                    </a:moveTo>
                    <a:cubicBezTo>
                      <a:pt x="88192" y="470057"/>
                      <a:pt x="200617" y="512976"/>
                      <a:pt x="322993" y="512976"/>
                    </a:cubicBezTo>
                    <a:cubicBezTo>
                      <a:pt x="360594" y="512976"/>
                      <a:pt x="397208" y="508874"/>
                      <a:pt x="432531" y="501201"/>
                    </a:cubicBezTo>
                    <a:lnTo>
                      <a:pt x="322993" y="0"/>
                    </a:lnTo>
                    <a:lnTo>
                      <a:pt x="0" y="39850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5" name="Google Shape;365;p27"/>
            <p:cNvSpPr/>
            <p:nvPr/>
          </p:nvSpPr>
          <p:spPr>
            <a:xfrm>
              <a:off x="7755275" y="507863"/>
              <a:ext cx="222278" cy="438881"/>
            </a:xfrm>
            <a:custGeom>
              <a:avLst/>
              <a:gdLst/>
              <a:ahLst/>
              <a:cxnLst/>
              <a:rect l="l" t="t" r="r" b="b"/>
              <a:pathLst>
                <a:path w="413540" h="816522" extrusionOk="0">
                  <a:moveTo>
                    <a:pt x="0" y="0"/>
                  </a:moveTo>
                  <a:lnTo>
                    <a:pt x="0" y="512976"/>
                  </a:lnTo>
                  <a:lnTo>
                    <a:pt x="413541" y="81652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27"/>
            <p:cNvSpPr/>
            <p:nvPr/>
          </p:nvSpPr>
          <p:spPr>
            <a:xfrm>
              <a:off x="7918481" y="577354"/>
              <a:ext cx="207620" cy="40707"/>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27"/>
            <p:cNvSpPr/>
            <p:nvPr/>
          </p:nvSpPr>
          <p:spPr>
            <a:xfrm>
              <a:off x="7986379" y="855683"/>
              <a:ext cx="207620" cy="40707"/>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27"/>
            <p:cNvSpPr/>
            <p:nvPr/>
          </p:nvSpPr>
          <p:spPr>
            <a:xfrm>
              <a:off x="8078706" y="664248"/>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27"/>
            <p:cNvSpPr/>
            <p:nvPr/>
          </p:nvSpPr>
          <p:spPr>
            <a:xfrm>
              <a:off x="8078706" y="691415"/>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27"/>
            <p:cNvSpPr/>
            <p:nvPr/>
          </p:nvSpPr>
          <p:spPr>
            <a:xfrm>
              <a:off x="8078706" y="718541"/>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27"/>
            <p:cNvSpPr/>
            <p:nvPr/>
          </p:nvSpPr>
          <p:spPr>
            <a:xfrm>
              <a:off x="8078706" y="946989"/>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27"/>
            <p:cNvSpPr/>
            <p:nvPr/>
          </p:nvSpPr>
          <p:spPr>
            <a:xfrm>
              <a:off x="8078706" y="974156"/>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27"/>
            <p:cNvSpPr/>
            <p:nvPr/>
          </p:nvSpPr>
          <p:spPr>
            <a:xfrm>
              <a:off x="8078706" y="1001323"/>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4" name="Google Shape;374;p27"/>
          <p:cNvSpPr/>
          <p:nvPr/>
        </p:nvSpPr>
        <p:spPr>
          <a:xfrm>
            <a:off x="6005759" y="4604009"/>
            <a:ext cx="2087690" cy="208769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27"/>
          <p:cNvSpPr/>
          <p:nvPr/>
        </p:nvSpPr>
        <p:spPr>
          <a:xfrm rot="-2700000">
            <a:off x="547497" y="24057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27"/>
          <p:cNvSpPr/>
          <p:nvPr/>
        </p:nvSpPr>
        <p:spPr>
          <a:xfrm rot="-2700000">
            <a:off x="3740631" y="4706475"/>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27"/>
          <p:cNvSpPr/>
          <p:nvPr/>
        </p:nvSpPr>
        <p:spPr>
          <a:xfrm rot="-2700000">
            <a:off x="4869215" y="24057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27"/>
          <p:cNvSpPr/>
          <p:nvPr/>
        </p:nvSpPr>
        <p:spPr>
          <a:xfrm rot="-2700000">
            <a:off x="249023" y="419300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27"/>
          <p:cNvSpPr/>
          <p:nvPr/>
        </p:nvSpPr>
        <p:spPr>
          <a:xfrm rot="-2700000">
            <a:off x="8701281" y="2057586"/>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27"/>
          <p:cNvSpPr/>
          <p:nvPr/>
        </p:nvSpPr>
        <p:spPr>
          <a:xfrm>
            <a:off x="8370935" y="471528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27"/>
          <p:cNvSpPr/>
          <p:nvPr/>
        </p:nvSpPr>
        <p:spPr>
          <a:xfrm>
            <a:off x="-141118" y="4603993"/>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27"/>
          <p:cNvSpPr/>
          <p:nvPr/>
        </p:nvSpPr>
        <p:spPr>
          <a:xfrm>
            <a:off x="-1383791" y="1516059"/>
            <a:ext cx="2087690" cy="208769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27"/>
          <p:cNvSpPr/>
          <p:nvPr/>
        </p:nvSpPr>
        <p:spPr>
          <a:xfrm>
            <a:off x="1442285" y="18323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409696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6"/>
        <p:cNvGrpSpPr/>
        <p:nvPr/>
      </p:nvGrpSpPr>
      <p:grpSpPr>
        <a:xfrm>
          <a:off x="0" y="0"/>
          <a:ext cx="0" cy="0"/>
          <a:chOff x="0" y="0"/>
          <a:chExt cx="0" cy="0"/>
        </a:xfrm>
      </p:grpSpPr>
      <p:sp>
        <p:nvSpPr>
          <p:cNvPr id="37" name="Google Shape;37;p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4"/>
          <p:cNvSpPr txBox="1">
            <a:spLocks noGrp="1"/>
          </p:cNvSpPr>
          <p:nvPr>
            <p:ph type="body" idx="1"/>
          </p:nvPr>
        </p:nvSpPr>
        <p:spPr>
          <a:xfrm>
            <a:off x="720000" y="1090525"/>
            <a:ext cx="7704000" cy="422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chemeClr val="accent1"/>
              </a:buClr>
              <a:buSzPts val="1800"/>
              <a:buFont typeface="Darker Grotesque SemiBold"/>
              <a:buChar char="●"/>
              <a:defRPr/>
            </a:lvl1pPr>
            <a:lvl2pPr marL="914400" lvl="1" indent="-317500" rtl="0">
              <a:lnSpc>
                <a:spcPct val="115000"/>
              </a:lnSpc>
              <a:spcBef>
                <a:spcPts val="0"/>
              </a:spcBef>
              <a:spcAft>
                <a:spcPts val="0"/>
              </a:spcAft>
              <a:buClr>
                <a:srgbClr val="15325B"/>
              </a:buClr>
              <a:buSzPts val="1400"/>
              <a:buFont typeface="Darker Grotesque SemiBold"/>
              <a:buChar char="○"/>
              <a:defRPr>
                <a:solidFill>
                  <a:srgbClr val="434343"/>
                </a:solidFill>
              </a:defRPr>
            </a:lvl2pPr>
            <a:lvl3pPr marL="1371600" lvl="2" indent="-317500" rtl="0">
              <a:lnSpc>
                <a:spcPct val="115000"/>
              </a:lnSpc>
              <a:spcBef>
                <a:spcPts val="0"/>
              </a:spcBef>
              <a:spcAft>
                <a:spcPts val="0"/>
              </a:spcAft>
              <a:buClr>
                <a:srgbClr val="15325B"/>
              </a:buClr>
              <a:buSzPts val="1400"/>
              <a:buFont typeface="Darker Grotesque SemiBold"/>
              <a:buChar char="■"/>
              <a:defRPr>
                <a:solidFill>
                  <a:srgbClr val="434343"/>
                </a:solidFill>
              </a:defRPr>
            </a:lvl3pPr>
            <a:lvl4pPr marL="1828800" lvl="3" indent="-317500" rtl="0">
              <a:lnSpc>
                <a:spcPct val="115000"/>
              </a:lnSpc>
              <a:spcBef>
                <a:spcPts val="0"/>
              </a:spcBef>
              <a:spcAft>
                <a:spcPts val="0"/>
              </a:spcAft>
              <a:buClr>
                <a:srgbClr val="15325B"/>
              </a:buClr>
              <a:buSzPts val="1400"/>
              <a:buFont typeface="Darker Grotesque SemiBold"/>
              <a:buChar char="●"/>
              <a:defRPr>
                <a:solidFill>
                  <a:srgbClr val="434343"/>
                </a:solidFill>
              </a:defRPr>
            </a:lvl4pPr>
            <a:lvl5pPr marL="2286000" lvl="4" indent="-317500" rtl="0">
              <a:lnSpc>
                <a:spcPct val="115000"/>
              </a:lnSpc>
              <a:spcBef>
                <a:spcPts val="0"/>
              </a:spcBef>
              <a:spcAft>
                <a:spcPts val="0"/>
              </a:spcAft>
              <a:buClr>
                <a:srgbClr val="15325B"/>
              </a:buClr>
              <a:buSzPts val="1400"/>
              <a:buFont typeface="Darker Grotesque SemiBold"/>
              <a:buChar char="○"/>
              <a:defRPr>
                <a:solidFill>
                  <a:srgbClr val="434343"/>
                </a:solidFill>
              </a:defRPr>
            </a:lvl5pPr>
            <a:lvl6pPr marL="2743200" lvl="5" indent="-317500" rtl="0">
              <a:lnSpc>
                <a:spcPct val="115000"/>
              </a:lnSpc>
              <a:spcBef>
                <a:spcPts val="0"/>
              </a:spcBef>
              <a:spcAft>
                <a:spcPts val="0"/>
              </a:spcAft>
              <a:buClr>
                <a:srgbClr val="15325B"/>
              </a:buClr>
              <a:buSzPts val="1400"/>
              <a:buFont typeface="Darker Grotesque SemiBold"/>
              <a:buChar char="■"/>
              <a:defRPr>
                <a:solidFill>
                  <a:srgbClr val="434343"/>
                </a:solidFill>
              </a:defRPr>
            </a:lvl6pPr>
            <a:lvl7pPr marL="3200400" lvl="6" indent="-317500" rtl="0">
              <a:lnSpc>
                <a:spcPct val="115000"/>
              </a:lnSpc>
              <a:spcBef>
                <a:spcPts val="0"/>
              </a:spcBef>
              <a:spcAft>
                <a:spcPts val="0"/>
              </a:spcAft>
              <a:buClr>
                <a:srgbClr val="15325B"/>
              </a:buClr>
              <a:buSzPts val="1400"/>
              <a:buFont typeface="Darker Grotesque SemiBold"/>
              <a:buChar char="●"/>
              <a:defRPr>
                <a:solidFill>
                  <a:srgbClr val="434343"/>
                </a:solidFill>
              </a:defRPr>
            </a:lvl7pPr>
            <a:lvl8pPr marL="3657600" lvl="7" indent="-317500" rtl="0">
              <a:lnSpc>
                <a:spcPct val="115000"/>
              </a:lnSpc>
              <a:spcBef>
                <a:spcPts val="0"/>
              </a:spcBef>
              <a:spcAft>
                <a:spcPts val="0"/>
              </a:spcAft>
              <a:buClr>
                <a:srgbClr val="15325B"/>
              </a:buClr>
              <a:buSzPts val="1400"/>
              <a:buFont typeface="Darker Grotesque SemiBold"/>
              <a:buChar char="○"/>
              <a:defRPr>
                <a:solidFill>
                  <a:srgbClr val="434343"/>
                </a:solidFill>
              </a:defRPr>
            </a:lvl8pPr>
            <a:lvl9pPr marL="4114800" lvl="8" indent="-3175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a:endParaRPr/>
          </a:p>
        </p:txBody>
      </p:sp>
      <p:sp>
        <p:nvSpPr>
          <p:cNvPr id="39" name="Google Shape;39;p4"/>
          <p:cNvSpPr/>
          <p:nvPr/>
        </p:nvSpPr>
        <p:spPr>
          <a:xfrm>
            <a:off x="7869273" y="-1426102"/>
            <a:ext cx="2352930" cy="235293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rot="-5400000">
            <a:off x="-659310" y="4179469"/>
            <a:ext cx="1686418" cy="729495"/>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1" name="Google Shape;41;p4"/>
          <p:cNvGrpSpPr/>
          <p:nvPr/>
        </p:nvGrpSpPr>
        <p:grpSpPr>
          <a:xfrm>
            <a:off x="7522021" y="-362459"/>
            <a:ext cx="901968" cy="901968"/>
            <a:chOff x="1350404" y="-3124999"/>
            <a:chExt cx="1570279" cy="1570279"/>
          </a:xfrm>
        </p:grpSpPr>
        <p:sp>
          <p:nvSpPr>
            <p:cNvPr id="42" name="Google Shape;42;p4"/>
            <p:cNvSpPr/>
            <p:nvPr/>
          </p:nvSpPr>
          <p:spPr>
            <a:xfrm>
              <a:off x="2135530" y="-3124999"/>
              <a:ext cx="2889" cy="1570279"/>
            </a:xfrm>
            <a:custGeom>
              <a:avLst/>
              <a:gdLst/>
              <a:ahLst/>
              <a:cxnLst/>
              <a:rect l="l" t="t" r="r" b="b"/>
              <a:pathLst>
                <a:path w="2889" h="1570279" extrusionOk="0">
                  <a:moveTo>
                    <a:pt x="0" y="0"/>
                  </a:moveTo>
                  <a:lnTo>
                    <a:pt x="0" y="157028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4"/>
            <p:cNvSpPr/>
            <p:nvPr/>
          </p:nvSpPr>
          <p:spPr>
            <a:xfrm>
              <a:off x="1350404" y="-2339874"/>
              <a:ext cx="1570279" cy="2889"/>
            </a:xfrm>
            <a:custGeom>
              <a:avLst/>
              <a:gdLst/>
              <a:ahLst/>
              <a:cxnLst/>
              <a:rect l="l" t="t" r="r" b="b"/>
              <a:pathLst>
                <a:path w="1570279" h="2889" extrusionOk="0">
                  <a:moveTo>
                    <a:pt x="1570280"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4"/>
            <p:cNvSpPr/>
            <p:nvPr/>
          </p:nvSpPr>
          <p:spPr>
            <a:xfrm>
              <a:off x="1580345" y="-2895030"/>
              <a:ext cx="1110370" cy="1110341"/>
            </a:xfrm>
            <a:custGeom>
              <a:avLst/>
              <a:gdLst/>
              <a:ahLst/>
              <a:cxnLst/>
              <a:rect l="l" t="t" r="r" b="b"/>
              <a:pathLst>
                <a:path w="1110370" h="1110341" extrusionOk="0">
                  <a:moveTo>
                    <a:pt x="1110371" y="0"/>
                  </a:moveTo>
                  <a:lnTo>
                    <a:pt x="0" y="111034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4"/>
            <p:cNvSpPr/>
            <p:nvPr/>
          </p:nvSpPr>
          <p:spPr>
            <a:xfrm>
              <a:off x="1580345" y="-2895030"/>
              <a:ext cx="1110370" cy="1110341"/>
            </a:xfrm>
            <a:custGeom>
              <a:avLst/>
              <a:gdLst/>
              <a:ahLst/>
              <a:cxnLst/>
              <a:rect l="l" t="t" r="r" b="b"/>
              <a:pathLst>
                <a:path w="1110370" h="1110341" extrusionOk="0">
                  <a:moveTo>
                    <a:pt x="1110371" y="1110342"/>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6" name="Google Shape;46;p4"/>
          <p:cNvSpPr/>
          <p:nvPr/>
        </p:nvSpPr>
        <p:spPr>
          <a:xfrm rot="-2700000">
            <a:off x="222460" y="198353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4"/>
          <p:cNvSpPr/>
          <p:nvPr/>
        </p:nvSpPr>
        <p:spPr>
          <a:xfrm rot="-2700000">
            <a:off x="2415394" y="484106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4"/>
          <p:cNvSpPr/>
          <p:nvPr/>
        </p:nvSpPr>
        <p:spPr>
          <a:xfrm rot="-2700000">
            <a:off x="4455852" y="13882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4"/>
          <p:cNvSpPr/>
          <p:nvPr/>
        </p:nvSpPr>
        <p:spPr>
          <a:xfrm>
            <a:off x="215272" y="26818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4"/>
          <p:cNvSpPr/>
          <p:nvPr/>
        </p:nvSpPr>
        <p:spPr>
          <a:xfrm rot="-2700000">
            <a:off x="8781469" y="2116186"/>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142203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51"/>
        <p:cNvGrpSpPr/>
        <p:nvPr/>
      </p:nvGrpSpPr>
      <p:grpSpPr>
        <a:xfrm>
          <a:off x="0" y="0"/>
          <a:ext cx="0" cy="0"/>
          <a:chOff x="0" y="0"/>
          <a:chExt cx="0" cy="0"/>
        </a:xfrm>
      </p:grpSpPr>
      <p:sp>
        <p:nvSpPr>
          <p:cNvPr id="52" name="Google Shape;52;p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 name="Google Shape;53;p5"/>
          <p:cNvSpPr txBox="1">
            <a:spLocks noGrp="1"/>
          </p:cNvSpPr>
          <p:nvPr>
            <p:ph type="subTitle" idx="1"/>
          </p:nvPr>
        </p:nvSpPr>
        <p:spPr>
          <a:xfrm>
            <a:off x="720000" y="1657325"/>
            <a:ext cx="3692400" cy="111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 name="Google Shape;54;p5"/>
          <p:cNvSpPr txBox="1">
            <a:spLocks noGrp="1"/>
          </p:cNvSpPr>
          <p:nvPr>
            <p:ph type="subTitle" idx="2"/>
          </p:nvPr>
        </p:nvSpPr>
        <p:spPr>
          <a:xfrm>
            <a:off x="720000" y="1324175"/>
            <a:ext cx="36924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 name="Google Shape;55;p5"/>
          <p:cNvSpPr txBox="1">
            <a:spLocks noGrp="1"/>
          </p:cNvSpPr>
          <p:nvPr>
            <p:ph type="subTitle" idx="3"/>
          </p:nvPr>
        </p:nvSpPr>
        <p:spPr>
          <a:xfrm>
            <a:off x="720000" y="3326625"/>
            <a:ext cx="3692400" cy="111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 name="Google Shape;56;p5"/>
          <p:cNvSpPr txBox="1">
            <a:spLocks noGrp="1"/>
          </p:cNvSpPr>
          <p:nvPr>
            <p:ph type="subTitle" idx="4"/>
          </p:nvPr>
        </p:nvSpPr>
        <p:spPr>
          <a:xfrm>
            <a:off x="720000" y="2993475"/>
            <a:ext cx="36924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7" name="Google Shape;57;p5"/>
          <p:cNvSpPr/>
          <p:nvPr/>
        </p:nvSpPr>
        <p:spPr>
          <a:xfrm>
            <a:off x="7733623" y="3739775"/>
            <a:ext cx="2549720" cy="254972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 name="Google Shape;58;p5"/>
          <p:cNvGrpSpPr/>
          <p:nvPr/>
        </p:nvGrpSpPr>
        <p:grpSpPr>
          <a:xfrm>
            <a:off x="4480608" y="-456934"/>
            <a:ext cx="901968" cy="901968"/>
            <a:chOff x="1350404" y="-3124999"/>
            <a:chExt cx="1570279" cy="1570279"/>
          </a:xfrm>
        </p:grpSpPr>
        <p:sp>
          <p:nvSpPr>
            <p:cNvPr id="59" name="Google Shape;59;p5"/>
            <p:cNvSpPr/>
            <p:nvPr/>
          </p:nvSpPr>
          <p:spPr>
            <a:xfrm>
              <a:off x="2135530" y="-3124999"/>
              <a:ext cx="2889" cy="1570279"/>
            </a:xfrm>
            <a:custGeom>
              <a:avLst/>
              <a:gdLst/>
              <a:ahLst/>
              <a:cxnLst/>
              <a:rect l="l" t="t" r="r" b="b"/>
              <a:pathLst>
                <a:path w="2889" h="1570279" extrusionOk="0">
                  <a:moveTo>
                    <a:pt x="0" y="0"/>
                  </a:moveTo>
                  <a:lnTo>
                    <a:pt x="0" y="157028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5"/>
            <p:cNvSpPr/>
            <p:nvPr/>
          </p:nvSpPr>
          <p:spPr>
            <a:xfrm>
              <a:off x="1350404" y="-2339874"/>
              <a:ext cx="1570279" cy="2889"/>
            </a:xfrm>
            <a:custGeom>
              <a:avLst/>
              <a:gdLst/>
              <a:ahLst/>
              <a:cxnLst/>
              <a:rect l="l" t="t" r="r" b="b"/>
              <a:pathLst>
                <a:path w="1570279" h="2889" extrusionOk="0">
                  <a:moveTo>
                    <a:pt x="1570280"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5"/>
            <p:cNvSpPr/>
            <p:nvPr/>
          </p:nvSpPr>
          <p:spPr>
            <a:xfrm>
              <a:off x="1580345" y="-2895030"/>
              <a:ext cx="1110370" cy="1110341"/>
            </a:xfrm>
            <a:custGeom>
              <a:avLst/>
              <a:gdLst/>
              <a:ahLst/>
              <a:cxnLst/>
              <a:rect l="l" t="t" r="r" b="b"/>
              <a:pathLst>
                <a:path w="1110370" h="1110341" extrusionOk="0">
                  <a:moveTo>
                    <a:pt x="1110371" y="0"/>
                  </a:moveTo>
                  <a:lnTo>
                    <a:pt x="0" y="111034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1580345" y="-2895030"/>
              <a:ext cx="1110370" cy="1110341"/>
            </a:xfrm>
            <a:custGeom>
              <a:avLst/>
              <a:gdLst/>
              <a:ahLst/>
              <a:cxnLst/>
              <a:rect l="l" t="t" r="r" b="b"/>
              <a:pathLst>
                <a:path w="1110370" h="1110341" extrusionOk="0">
                  <a:moveTo>
                    <a:pt x="1110371" y="1110342"/>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3" name="Google Shape;63;p5"/>
          <p:cNvSpPr/>
          <p:nvPr/>
        </p:nvSpPr>
        <p:spPr>
          <a:xfrm rot="-2700000">
            <a:off x="2949972" y="10604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rot="-2700000">
            <a:off x="297915" y="147932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rot="-2700000">
            <a:off x="2193523" y="477138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5"/>
          <p:cNvSpPr/>
          <p:nvPr/>
        </p:nvSpPr>
        <p:spPr>
          <a:xfrm rot="-2700000">
            <a:off x="8773656" y="514286"/>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5"/>
          <p:cNvSpPr/>
          <p:nvPr/>
        </p:nvSpPr>
        <p:spPr>
          <a:xfrm>
            <a:off x="8588310" y="332138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60330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8"/>
        <p:cNvGrpSpPr/>
        <p:nvPr/>
      </p:nvGrpSpPr>
      <p:grpSpPr>
        <a:xfrm>
          <a:off x="0" y="0"/>
          <a:ext cx="0" cy="0"/>
          <a:chOff x="0" y="0"/>
          <a:chExt cx="0" cy="0"/>
        </a:xfrm>
      </p:grpSpPr>
      <p:sp>
        <p:nvSpPr>
          <p:cNvPr id="69" name="Google Shape;69;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0" name="Google Shape;70;p6"/>
          <p:cNvSpPr/>
          <p:nvPr/>
        </p:nvSpPr>
        <p:spPr>
          <a:xfrm>
            <a:off x="8098375" y="-3463"/>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6"/>
          <p:cNvSpPr/>
          <p:nvPr/>
        </p:nvSpPr>
        <p:spPr>
          <a:xfrm rot="-2700000">
            <a:off x="233547" y="141709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6"/>
          <p:cNvSpPr/>
          <p:nvPr/>
        </p:nvSpPr>
        <p:spPr>
          <a:xfrm rot="-2700000">
            <a:off x="2722381" y="146500"/>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6"/>
          <p:cNvSpPr/>
          <p:nvPr/>
        </p:nvSpPr>
        <p:spPr>
          <a:xfrm rot="-2700000">
            <a:off x="8554690" y="4827704"/>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6"/>
          <p:cNvSpPr/>
          <p:nvPr/>
        </p:nvSpPr>
        <p:spPr>
          <a:xfrm rot="-2700000">
            <a:off x="8674698" y="203390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6"/>
          <p:cNvSpPr/>
          <p:nvPr/>
        </p:nvSpPr>
        <p:spPr>
          <a:xfrm rot="-2700000">
            <a:off x="4347506" y="502186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6"/>
          <p:cNvSpPr/>
          <p:nvPr/>
        </p:nvSpPr>
        <p:spPr>
          <a:xfrm>
            <a:off x="2012760" y="4873730"/>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6"/>
          <p:cNvSpPr/>
          <p:nvPr/>
        </p:nvSpPr>
        <p:spPr>
          <a:xfrm>
            <a:off x="-1783369" y="2199618"/>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875080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78"/>
        <p:cNvGrpSpPr/>
        <p:nvPr/>
      </p:nvGrpSpPr>
      <p:grpSpPr>
        <a:xfrm>
          <a:off x="0" y="0"/>
          <a:ext cx="0" cy="0"/>
          <a:chOff x="0" y="0"/>
          <a:chExt cx="0" cy="0"/>
        </a:xfrm>
      </p:grpSpPr>
      <p:sp>
        <p:nvSpPr>
          <p:cNvPr id="79" name="Google Shape;79;p7"/>
          <p:cNvSpPr/>
          <p:nvPr/>
        </p:nvSpPr>
        <p:spPr>
          <a:xfrm>
            <a:off x="-752503" y="-740378"/>
            <a:ext cx="2087690" cy="2087690"/>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7"/>
          <p:cNvSpPr/>
          <p:nvPr/>
        </p:nvSpPr>
        <p:spPr>
          <a:xfrm rot="5400000">
            <a:off x="7832550" y="4153000"/>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7"/>
          <p:cNvSpPr/>
          <p:nvPr/>
        </p:nvSpPr>
        <p:spPr>
          <a:xfrm rot="-2700000">
            <a:off x="8650260" y="50555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7"/>
          <p:cNvSpPr/>
          <p:nvPr/>
        </p:nvSpPr>
        <p:spPr>
          <a:xfrm rot="-2700000">
            <a:off x="8806494" y="313666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7"/>
          <p:cNvSpPr/>
          <p:nvPr/>
        </p:nvSpPr>
        <p:spPr>
          <a:xfrm>
            <a:off x="227347" y="268460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7"/>
          <p:cNvSpPr/>
          <p:nvPr/>
        </p:nvSpPr>
        <p:spPr>
          <a:xfrm rot="-2700000">
            <a:off x="1901219" y="4834000"/>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7"/>
          <p:cNvSpPr/>
          <p:nvPr/>
        </p:nvSpPr>
        <p:spPr>
          <a:xfrm rot="-2700000">
            <a:off x="4190627" y="21617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7"/>
          <p:cNvSpPr txBox="1">
            <a:spLocks noGrp="1"/>
          </p:cNvSpPr>
          <p:nvPr>
            <p:ph type="title"/>
          </p:nvPr>
        </p:nvSpPr>
        <p:spPr>
          <a:xfrm>
            <a:off x="4280550" y="826000"/>
            <a:ext cx="3936300" cy="1158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7" name="Google Shape;87;p7"/>
          <p:cNvSpPr txBox="1">
            <a:spLocks noGrp="1"/>
          </p:cNvSpPr>
          <p:nvPr>
            <p:ph type="body" idx="1"/>
          </p:nvPr>
        </p:nvSpPr>
        <p:spPr>
          <a:xfrm>
            <a:off x="4280550" y="2093200"/>
            <a:ext cx="3936300" cy="2224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160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88" name="Google Shape;88;p7"/>
          <p:cNvSpPr>
            <a:spLocks noGrp="1"/>
          </p:cNvSpPr>
          <p:nvPr>
            <p:ph type="pic" idx="2"/>
          </p:nvPr>
        </p:nvSpPr>
        <p:spPr>
          <a:xfrm>
            <a:off x="726450" y="539500"/>
            <a:ext cx="3232800" cy="4064400"/>
          </a:xfrm>
          <a:prstGeom prst="round1Rect">
            <a:avLst>
              <a:gd name="adj" fmla="val 24250"/>
            </a:avLst>
          </a:prstGeom>
          <a:noFill/>
          <a:ln>
            <a:noFill/>
          </a:ln>
        </p:spPr>
      </p:sp>
    </p:spTree>
    <p:extLst>
      <p:ext uri="{BB962C8B-B14F-4D97-AF65-F5344CB8AC3E}">
        <p14:creationId xmlns:p14="http://schemas.microsoft.com/office/powerpoint/2010/main" val="1992687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89"/>
        <p:cNvGrpSpPr/>
        <p:nvPr/>
      </p:nvGrpSpPr>
      <p:grpSpPr>
        <a:xfrm>
          <a:off x="0" y="0"/>
          <a:ext cx="0" cy="0"/>
          <a:chOff x="0" y="0"/>
          <a:chExt cx="0" cy="0"/>
        </a:xfrm>
      </p:grpSpPr>
      <p:sp>
        <p:nvSpPr>
          <p:cNvPr id="90" name="Google Shape;90;p8"/>
          <p:cNvSpPr txBox="1">
            <a:spLocks noGrp="1"/>
          </p:cNvSpPr>
          <p:nvPr>
            <p:ph type="title"/>
          </p:nvPr>
        </p:nvSpPr>
        <p:spPr>
          <a:xfrm>
            <a:off x="895850" y="1517700"/>
            <a:ext cx="4740900" cy="2108100"/>
          </a:xfrm>
          <a:prstGeom prst="rect">
            <a:avLst/>
          </a:prstGeom>
          <a:ln>
            <a:noFill/>
          </a:ln>
        </p:spPr>
        <p:txBody>
          <a:bodyPr spcFirstLastPara="1" wrap="square" lIns="91425" tIns="91425" rIns="91425" bIns="91425" anchor="ctr" anchorCtr="0">
            <a:noAutofit/>
          </a:bodyPr>
          <a:lstStyle>
            <a:lvl1pPr lvl="0">
              <a:spcBef>
                <a:spcPts val="0"/>
              </a:spcBef>
              <a:spcAft>
                <a:spcPts val="0"/>
              </a:spcAft>
              <a:buSzPts val="6000"/>
              <a:buNone/>
              <a:defRPr sz="5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91" name="Google Shape;91;p8"/>
          <p:cNvSpPr/>
          <p:nvPr/>
        </p:nvSpPr>
        <p:spPr>
          <a:xfrm>
            <a:off x="6985175" y="3093975"/>
            <a:ext cx="2823515" cy="2823515"/>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8"/>
          <p:cNvSpPr/>
          <p:nvPr/>
        </p:nvSpPr>
        <p:spPr>
          <a:xfrm>
            <a:off x="-1120800" y="-666912"/>
            <a:ext cx="2412822" cy="2412822"/>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8"/>
          <p:cNvSpPr/>
          <p:nvPr/>
        </p:nvSpPr>
        <p:spPr>
          <a:xfrm>
            <a:off x="150782" y="4603993"/>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4" name="Google Shape;94;p8"/>
          <p:cNvGrpSpPr/>
          <p:nvPr/>
        </p:nvGrpSpPr>
        <p:grpSpPr>
          <a:xfrm>
            <a:off x="971933" y="-362459"/>
            <a:ext cx="901968" cy="901968"/>
            <a:chOff x="1350404" y="-3124999"/>
            <a:chExt cx="1570279" cy="1570279"/>
          </a:xfrm>
        </p:grpSpPr>
        <p:sp>
          <p:nvSpPr>
            <p:cNvPr id="95" name="Google Shape;95;p8"/>
            <p:cNvSpPr/>
            <p:nvPr/>
          </p:nvSpPr>
          <p:spPr>
            <a:xfrm>
              <a:off x="2135530" y="-3124999"/>
              <a:ext cx="2889" cy="1570279"/>
            </a:xfrm>
            <a:custGeom>
              <a:avLst/>
              <a:gdLst/>
              <a:ahLst/>
              <a:cxnLst/>
              <a:rect l="l" t="t" r="r" b="b"/>
              <a:pathLst>
                <a:path w="2889" h="1570279" extrusionOk="0">
                  <a:moveTo>
                    <a:pt x="0" y="0"/>
                  </a:moveTo>
                  <a:lnTo>
                    <a:pt x="0" y="157028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8"/>
            <p:cNvSpPr/>
            <p:nvPr/>
          </p:nvSpPr>
          <p:spPr>
            <a:xfrm>
              <a:off x="1350404" y="-2339874"/>
              <a:ext cx="1570279" cy="2889"/>
            </a:xfrm>
            <a:custGeom>
              <a:avLst/>
              <a:gdLst/>
              <a:ahLst/>
              <a:cxnLst/>
              <a:rect l="l" t="t" r="r" b="b"/>
              <a:pathLst>
                <a:path w="1570279" h="2889" extrusionOk="0">
                  <a:moveTo>
                    <a:pt x="1570280"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8"/>
            <p:cNvSpPr/>
            <p:nvPr/>
          </p:nvSpPr>
          <p:spPr>
            <a:xfrm>
              <a:off x="1580345" y="-2895030"/>
              <a:ext cx="1110370" cy="1110341"/>
            </a:xfrm>
            <a:custGeom>
              <a:avLst/>
              <a:gdLst/>
              <a:ahLst/>
              <a:cxnLst/>
              <a:rect l="l" t="t" r="r" b="b"/>
              <a:pathLst>
                <a:path w="1110370" h="1110341" extrusionOk="0">
                  <a:moveTo>
                    <a:pt x="1110371" y="0"/>
                  </a:moveTo>
                  <a:lnTo>
                    <a:pt x="0" y="111034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8"/>
            <p:cNvSpPr/>
            <p:nvPr/>
          </p:nvSpPr>
          <p:spPr>
            <a:xfrm>
              <a:off x="1580345" y="-2895030"/>
              <a:ext cx="1110370" cy="1110341"/>
            </a:xfrm>
            <a:custGeom>
              <a:avLst/>
              <a:gdLst/>
              <a:ahLst/>
              <a:cxnLst/>
              <a:rect l="l" t="t" r="r" b="b"/>
              <a:pathLst>
                <a:path w="1110370" h="1110341" extrusionOk="0">
                  <a:moveTo>
                    <a:pt x="1110371" y="1110342"/>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 name="Google Shape;99;p8"/>
          <p:cNvSpPr/>
          <p:nvPr/>
        </p:nvSpPr>
        <p:spPr>
          <a:xfrm rot="-2700000">
            <a:off x="6424797" y="4701822"/>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7CE1C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8"/>
          <p:cNvSpPr/>
          <p:nvPr/>
        </p:nvSpPr>
        <p:spPr>
          <a:xfrm rot="-2700000">
            <a:off x="253681" y="2719075"/>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8"/>
          <p:cNvSpPr/>
          <p:nvPr/>
        </p:nvSpPr>
        <p:spPr>
          <a:xfrm rot="-2700000">
            <a:off x="4685702" y="201779"/>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8"/>
          <p:cNvSpPr/>
          <p:nvPr/>
        </p:nvSpPr>
        <p:spPr>
          <a:xfrm rot="-2700000">
            <a:off x="8557898" y="470857"/>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81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8"/>
          <p:cNvSpPr/>
          <p:nvPr/>
        </p:nvSpPr>
        <p:spPr>
          <a:xfrm rot="-2700000">
            <a:off x="2831331" y="479906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8"/>
          <p:cNvSpPr/>
          <p:nvPr/>
        </p:nvSpPr>
        <p:spPr>
          <a:xfrm>
            <a:off x="8723635" y="238770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8"/>
          <p:cNvSpPr/>
          <p:nvPr/>
        </p:nvSpPr>
        <p:spPr>
          <a:xfrm>
            <a:off x="5982401" y="-1443476"/>
            <a:ext cx="1810973" cy="1810973"/>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976838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06"/>
        <p:cNvGrpSpPr/>
        <p:nvPr/>
      </p:nvGrpSpPr>
      <p:grpSpPr>
        <a:xfrm>
          <a:off x="0" y="0"/>
          <a:ext cx="0" cy="0"/>
          <a:chOff x="0" y="0"/>
          <a:chExt cx="0" cy="0"/>
        </a:xfrm>
      </p:grpSpPr>
      <p:sp>
        <p:nvSpPr>
          <p:cNvPr id="107" name="Google Shape;107;p9"/>
          <p:cNvSpPr txBox="1">
            <a:spLocks noGrp="1"/>
          </p:cNvSpPr>
          <p:nvPr>
            <p:ph type="subTitle" idx="1"/>
          </p:nvPr>
        </p:nvSpPr>
        <p:spPr>
          <a:xfrm>
            <a:off x="720075" y="1229900"/>
            <a:ext cx="4149300" cy="267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9"/>
          <p:cNvSpPr txBox="1">
            <a:spLocks noGrp="1"/>
          </p:cNvSpPr>
          <p:nvPr>
            <p:ph type="subTitle" idx="2"/>
          </p:nvPr>
        </p:nvSpPr>
        <p:spPr>
          <a:xfrm>
            <a:off x="5258200" y="1229900"/>
            <a:ext cx="3165900" cy="337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 name="Google Shape;110;p9"/>
          <p:cNvSpPr/>
          <p:nvPr/>
        </p:nvSpPr>
        <p:spPr>
          <a:xfrm>
            <a:off x="-1066000" y="4148624"/>
            <a:ext cx="2318705" cy="2318705"/>
          </a:xfrm>
          <a:custGeom>
            <a:avLst/>
            <a:gdLst/>
            <a:ahLst/>
            <a:cxnLst/>
            <a:rect l="l" t="t" r="r" b="b"/>
            <a:pathLst>
              <a:path w="3422443" h="3422443" extrusionOk="0">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9"/>
          <p:cNvSpPr/>
          <p:nvPr/>
        </p:nvSpPr>
        <p:spPr>
          <a:xfrm rot="-2700000">
            <a:off x="8725469" y="4535350"/>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CBD0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9"/>
          <p:cNvSpPr/>
          <p:nvPr/>
        </p:nvSpPr>
        <p:spPr>
          <a:xfrm rot="5400000">
            <a:off x="7832400" y="516812"/>
            <a:ext cx="2085177" cy="901987"/>
          </a:xfrm>
          <a:custGeom>
            <a:avLst/>
            <a:gdLst/>
            <a:ahLst/>
            <a:cxnLst/>
            <a:rect l="l" t="t" r="r" b="b"/>
            <a:pathLst>
              <a:path w="3322991" h="1437429" extrusionOk="0">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9"/>
          <p:cNvSpPr/>
          <p:nvPr/>
        </p:nvSpPr>
        <p:spPr>
          <a:xfrm rot="-2700000">
            <a:off x="248002" y="2229704"/>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FA9D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9"/>
          <p:cNvSpPr/>
          <p:nvPr/>
        </p:nvSpPr>
        <p:spPr>
          <a:xfrm>
            <a:off x="3253647" y="4801005"/>
            <a:ext cx="119689" cy="119689"/>
          </a:xfrm>
          <a:custGeom>
            <a:avLst/>
            <a:gdLst/>
            <a:ahLst/>
            <a:cxnLst/>
            <a:rect l="l" t="t" r="r" b="b"/>
            <a:pathLst>
              <a:path w="194616" h="194616" extrusionOk="0">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9"/>
          <p:cNvSpPr/>
          <p:nvPr/>
        </p:nvSpPr>
        <p:spPr>
          <a:xfrm>
            <a:off x="-1253581" y="-1661857"/>
            <a:ext cx="2306972" cy="2306972"/>
          </a:xfrm>
          <a:custGeom>
            <a:avLst/>
            <a:gdLst/>
            <a:ahLst/>
            <a:cxnLst/>
            <a:rect l="l" t="t" r="r" b="b"/>
            <a:pathLst>
              <a:path w="2306972" h="2306972" extrusionOk="0">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9"/>
          <p:cNvSpPr/>
          <p:nvPr/>
        </p:nvSpPr>
        <p:spPr>
          <a:xfrm rot="-2700000">
            <a:off x="2499794" y="131811"/>
            <a:ext cx="137292" cy="137292"/>
          </a:xfrm>
          <a:custGeom>
            <a:avLst/>
            <a:gdLst/>
            <a:ahLst/>
            <a:cxnLst/>
            <a:rect l="l" t="t" r="r" b="b"/>
            <a:pathLst>
              <a:path w="171066" h="171066" extrusionOk="0">
                <a:moveTo>
                  <a:pt x="0" y="0"/>
                </a:moveTo>
                <a:lnTo>
                  <a:pt x="171066" y="0"/>
                </a:lnTo>
                <a:lnTo>
                  <a:pt x="171066" y="171066"/>
                </a:lnTo>
                <a:lnTo>
                  <a:pt x="0" y="171066"/>
                </a:lnTo>
                <a:close/>
              </a:path>
            </a:pathLst>
          </a:custGeom>
          <a:solidFill>
            <a:srgbClr val="6E6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207825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17"/>
        <p:cNvGrpSpPr/>
        <p:nvPr/>
      </p:nvGrpSpPr>
      <p:grpSpPr>
        <a:xfrm>
          <a:off x="0" y="0"/>
          <a:ext cx="0" cy="0"/>
          <a:chOff x="0" y="0"/>
          <a:chExt cx="0" cy="0"/>
        </a:xfrm>
      </p:grpSpPr>
      <p:sp>
        <p:nvSpPr>
          <p:cNvPr id="118" name="Google Shape;118;p10"/>
          <p:cNvSpPr>
            <a:spLocks noGrp="1"/>
          </p:cNvSpPr>
          <p:nvPr>
            <p:ph type="pic" idx="2"/>
          </p:nvPr>
        </p:nvSpPr>
        <p:spPr>
          <a:xfrm>
            <a:off x="25" y="0"/>
            <a:ext cx="9144000" cy="5143500"/>
          </a:xfrm>
          <a:prstGeom prst="rect">
            <a:avLst/>
          </a:prstGeom>
          <a:noFill/>
          <a:ln>
            <a:noFill/>
          </a:ln>
        </p:spPr>
      </p:sp>
      <p:sp>
        <p:nvSpPr>
          <p:cNvPr id="119" name="Google Shape;119;p10"/>
          <p:cNvSpPr txBox="1">
            <a:spLocks noGrp="1"/>
          </p:cNvSpPr>
          <p:nvPr>
            <p:ph type="title"/>
          </p:nvPr>
        </p:nvSpPr>
        <p:spPr>
          <a:xfrm>
            <a:off x="5618875" y="539500"/>
            <a:ext cx="2811900" cy="627000"/>
          </a:xfrm>
          <a:prstGeom prst="rect">
            <a:avLst/>
          </a:prstGeom>
          <a:solidFill>
            <a:schemeClr val="dk2"/>
          </a:solidFill>
          <a:ln>
            <a:noFill/>
          </a:ln>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extLst>
      <p:ext uri="{BB962C8B-B14F-4D97-AF65-F5344CB8AC3E}">
        <p14:creationId xmlns:p14="http://schemas.microsoft.com/office/powerpoint/2010/main" val="836789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1pPr>
            <a:lvl2pPr lvl="1"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2pPr>
            <a:lvl3pPr lvl="2"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3pPr>
            <a:lvl4pPr lvl="3"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4pPr>
            <a:lvl5pPr lvl="4"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5pPr>
            <a:lvl6pPr lvl="5"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6pPr>
            <a:lvl7pPr lvl="6"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7pPr>
            <a:lvl8pPr lvl="7"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8pPr>
            <a:lvl9pPr lvl="8"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extLst>
      <p:ext uri="{BB962C8B-B14F-4D97-AF65-F5344CB8AC3E}">
        <p14:creationId xmlns:p14="http://schemas.microsoft.com/office/powerpoint/2010/main" val="1561098063"/>
      </p:ext>
    </p:extLst>
  </p:cSld>
  <p:clrMap bg1="lt1" tx1="dk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4" r:id="rId18"/>
    <p:sldLayoutId id="2147483715" r:id="rId19"/>
    <p:sldLayoutId id="2147483717" r:id="rId20"/>
    <p:sldLayoutId id="2147483718" r:id="rId21"/>
    <p:sldLayoutId id="2147483719" r:id="rId22"/>
    <p:sldLayoutId id="214748372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5.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1"/>
          <p:cNvSpPr txBox="1">
            <a:spLocks noGrp="1"/>
          </p:cNvSpPr>
          <p:nvPr>
            <p:ph type="ctrTitle"/>
          </p:nvPr>
        </p:nvSpPr>
        <p:spPr>
          <a:xfrm>
            <a:off x="1373256" y="1295917"/>
            <a:ext cx="6553450" cy="106215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Báo cáo bài tập lớn</a:t>
            </a:r>
            <a:endParaRPr dirty="0"/>
          </a:p>
        </p:txBody>
      </p:sp>
      <p:sp>
        <p:nvSpPr>
          <p:cNvPr id="395" name="Google Shape;395;p31"/>
          <p:cNvSpPr txBox="1">
            <a:spLocks noGrp="1"/>
          </p:cNvSpPr>
          <p:nvPr>
            <p:ph type="subTitle" idx="1"/>
          </p:nvPr>
        </p:nvSpPr>
        <p:spPr>
          <a:xfrm>
            <a:off x="1391534" y="2823107"/>
            <a:ext cx="6412884" cy="563164"/>
          </a:xfrm>
          <a:prstGeom prst="rect">
            <a:avLst/>
          </a:prstGeom>
        </p:spPr>
        <p:txBody>
          <a:bodyPr spcFirstLastPara="1" wrap="square" lIns="91425" tIns="91425" rIns="91425" bIns="91425" anchor="ctr" anchorCtr="0">
            <a:noAutofit/>
          </a:bodyPr>
          <a:lstStyle/>
          <a:p>
            <a:pPr marL="0" lvl="0" indent="0"/>
            <a:r>
              <a:rPr lang="vi-VN" dirty="0"/>
              <a:t>PHÂN TÍCH HIỆU SUẤT DỰNG ẢNH CỦA GPU MÁY TÍNH DỰA TRÊN CÁC THÔNG SỐ KỸ THUẬT</a:t>
            </a:r>
            <a:endParaRPr dirty="0"/>
          </a:p>
        </p:txBody>
      </p:sp>
      <p:grpSp>
        <p:nvGrpSpPr>
          <p:cNvPr id="396" name="Google Shape;396;p31"/>
          <p:cNvGrpSpPr/>
          <p:nvPr/>
        </p:nvGrpSpPr>
        <p:grpSpPr>
          <a:xfrm>
            <a:off x="8118467" y="4032000"/>
            <a:ext cx="1098804" cy="732535"/>
            <a:chOff x="8118467" y="4032000"/>
            <a:chExt cx="1098804" cy="732535"/>
          </a:xfrm>
        </p:grpSpPr>
        <p:sp>
          <p:nvSpPr>
            <p:cNvPr id="397" name="Google Shape;397;p31"/>
            <p:cNvSpPr/>
            <p:nvPr/>
          </p:nvSpPr>
          <p:spPr>
            <a:xfrm>
              <a:off x="8118467" y="4032000"/>
              <a:ext cx="183134" cy="183133"/>
            </a:xfrm>
            <a:custGeom>
              <a:avLst/>
              <a:gdLst/>
              <a:ahLst/>
              <a:cxnLst/>
              <a:rect l="l" t="t" r="r" b="b"/>
              <a:pathLst>
                <a:path w="254247" h="254246" extrusionOk="0">
                  <a:moveTo>
                    <a:pt x="254248" y="254247"/>
                  </a:moveTo>
                  <a:lnTo>
                    <a:pt x="0" y="254247"/>
                  </a:lnTo>
                  <a:lnTo>
                    <a:pt x="0" y="106044"/>
                  </a:lnTo>
                  <a:cubicBezTo>
                    <a:pt x="0" y="47477"/>
                    <a:pt x="47477" y="0"/>
                    <a:pt x="106044" y="0"/>
                  </a:cubicBezTo>
                  <a:lnTo>
                    <a:pt x="254248" y="0"/>
                  </a:lnTo>
                  <a:lnTo>
                    <a:pt x="254248"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8" name="Google Shape;398;p31"/>
            <p:cNvSpPr/>
            <p:nvPr/>
          </p:nvSpPr>
          <p:spPr>
            <a:xfrm>
              <a:off x="8118467" y="4215134"/>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9" name="Google Shape;399;p31"/>
            <p:cNvSpPr/>
            <p:nvPr/>
          </p:nvSpPr>
          <p:spPr>
            <a:xfrm>
              <a:off x="8118467" y="4398268"/>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0" name="Google Shape;400;p31"/>
            <p:cNvSpPr/>
            <p:nvPr/>
          </p:nvSpPr>
          <p:spPr>
            <a:xfrm>
              <a:off x="8118467" y="4581402"/>
              <a:ext cx="183134" cy="183079"/>
            </a:xfrm>
            <a:custGeom>
              <a:avLst/>
              <a:gdLst/>
              <a:ahLst/>
              <a:cxnLst/>
              <a:rect l="l" t="t" r="r" b="b"/>
              <a:pathLst>
                <a:path w="254247" h="254170" extrusionOk="0">
                  <a:moveTo>
                    <a:pt x="254248" y="254171"/>
                  </a:moveTo>
                  <a:lnTo>
                    <a:pt x="106044" y="254171"/>
                  </a:lnTo>
                  <a:cubicBezTo>
                    <a:pt x="47477" y="254171"/>
                    <a:pt x="0" y="206694"/>
                    <a:pt x="0" y="148127"/>
                  </a:cubicBezTo>
                  <a:lnTo>
                    <a:pt x="0" y="0"/>
                  </a:lnTo>
                  <a:lnTo>
                    <a:pt x="254248" y="0"/>
                  </a:lnTo>
                  <a:lnTo>
                    <a:pt x="254248" y="254171"/>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1" name="Google Shape;401;p31"/>
            <p:cNvSpPr/>
            <p:nvPr/>
          </p:nvSpPr>
          <p:spPr>
            <a:xfrm>
              <a:off x="8301601" y="4032000"/>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2" name="Google Shape;402;p31"/>
            <p:cNvSpPr/>
            <p:nvPr/>
          </p:nvSpPr>
          <p:spPr>
            <a:xfrm>
              <a:off x="8301601" y="4215134"/>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3" name="Google Shape;403;p31"/>
            <p:cNvSpPr/>
            <p:nvPr/>
          </p:nvSpPr>
          <p:spPr>
            <a:xfrm>
              <a:off x="8301601" y="4398268"/>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4" name="Google Shape;404;p31"/>
            <p:cNvSpPr/>
            <p:nvPr/>
          </p:nvSpPr>
          <p:spPr>
            <a:xfrm>
              <a:off x="8301601" y="4581402"/>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5" name="Google Shape;405;p31"/>
            <p:cNvSpPr/>
            <p:nvPr/>
          </p:nvSpPr>
          <p:spPr>
            <a:xfrm>
              <a:off x="8484735" y="4032000"/>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6" name="Google Shape;406;p31"/>
            <p:cNvSpPr/>
            <p:nvPr/>
          </p:nvSpPr>
          <p:spPr>
            <a:xfrm>
              <a:off x="8484735" y="4215134"/>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7" name="Google Shape;407;p31"/>
            <p:cNvSpPr/>
            <p:nvPr/>
          </p:nvSpPr>
          <p:spPr>
            <a:xfrm>
              <a:off x="8484735" y="4398268"/>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8" name="Google Shape;408;p31"/>
            <p:cNvSpPr/>
            <p:nvPr/>
          </p:nvSpPr>
          <p:spPr>
            <a:xfrm>
              <a:off x="8484735" y="4581402"/>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9" name="Google Shape;409;p31"/>
            <p:cNvSpPr/>
            <p:nvPr/>
          </p:nvSpPr>
          <p:spPr>
            <a:xfrm>
              <a:off x="8667869" y="4032000"/>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0" name="Google Shape;410;p31"/>
            <p:cNvSpPr/>
            <p:nvPr/>
          </p:nvSpPr>
          <p:spPr>
            <a:xfrm>
              <a:off x="8667869" y="4215134"/>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1" name="Google Shape;411;p31"/>
            <p:cNvSpPr/>
            <p:nvPr/>
          </p:nvSpPr>
          <p:spPr>
            <a:xfrm>
              <a:off x="8667869" y="4398268"/>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2" name="Google Shape;412;p31"/>
            <p:cNvSpPr/>
            <p:nvPr/>
          </p:nvSpPr>
          <p:spPr>
            <a:xfrm>
              <a:off x="8667869" y="4581402"/>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3" name="Google Shape;413;p31"/>
            <p:cNvSpPr/>
            <p:nvPr/>
          </p:nvSpPr>
          <p:spPr>
            <a:xfrm>
              <a:off x="8851003" y="4032000"/>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4" name="Google Shape;414;p31"/>
            <p:cNvSpPr/>
            <p:nvPr/>
          </p:nvSpPr>
          <p:spPr>
            <a:xfrm>
              <a:off x="8851003" y="4215134"/>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5" name="Google Shape;415;p31"/>
            <p:cNvSpPr/>
            <p:nvPr/>
          </p:nvSpPr>
          <p:spPr>
            <a:xfrm>
              <a:off x="8851003" y="4398268"/>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6" name="Google Shape;416;p31"/>
            <p:cNvSpPr/>
            <p:nvPr/>
          </p:nvSpPr>
          <p:spPr>
            <a:xfrm>
              <a:off x="8851003" y="4581402"/>
              <a:ext cx="183133" cy="183133"/>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7" name="Google Shape;417;p31"/>
            <p:cNvSpPr/>
            <p:nvPr/>
          </p:nvSpPr>
          <p:spPr>
            <a:xfrm>
              <a:off x="9034137" y="4032000"/>
              <a:ext cx="183133" cy="183133"/>
            </a:xfrm>
            <a:custGeom>
              <a:avLst/>
              <a:gdLst/>
              <a:ahLst/>
              <a:cxnLst/>
              <a:rect l="l" t="t" r="r" b="b"/>
              <a:pathLst>
                <a:path w="254246" h="254246" extrusionOk="0">
                  <a:moveTo>
                    <a:pt x="254247" y="254247"/>
                  </a:moveTo>
                  <a:lnTo>
                    <a:pt x="0" y="254247"/>
                  </a:lnTo>
                  <a:lnTo>
                    <a:pt x="0" y="0"/>
                  </a:lnTo>
                  <a:lnTo>
                    <a:pt x="148203" y="0"/>
                  </a:lnTo>
                  <a:cubicBezTo>
                    <a:pt x="206770" y="0"/>
                    <a:pt x="254247" y="47477"/>
                    <a:pt x="254247" y="106044"/>
                  </a:cubicBezTo>
                  <a:lnTo>
                    <a:pt x="254247"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8" name="Google Shape;418;p31"/>
            <p:cNvSpPr/>
            <p:nvPr/>
          </p:nvSpPr>
          <p:spPr>
            <a:xfrm>
              <a:off x="9034137" y="4215134"/>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9" name="Google Shape;419;p31"/>
            <p:cNvSpPr/>
            <p:nvPr/>
          </p:nvSpPr>
          <p:spPr>
            <a:xfrm>
              <a:off x="9034137" y="4398268"/>
              <a:ext cx="183133" cy="183133"/>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0" name="Google Shape;420;p31"/>
            <p:cNvSpPr/>
            <p:nvPr/>
          </p:nvSpPr>
          <p:spPr>
            <a:xfrm>
              <a:off x="9034082" y="4581402"/>
              <a:ext cx="183133" cy="183079"/>
            </a:xfrm>
            <a:custGeom>
              <a:avLst/>
              <a:gdLst/>
              <a:ahLst/>
              <a:cxnLst/>
              <a:rect l="l" t="t" r="r" b="b"/>
              <a:pathLst>
                <a:path w="254246" h="254170" extrusionOk="0">
                  <a:moveTo>
                    <a:pt x="148203" y="254171"/>
                  </a:moveTo>
                  <a:lnTo>
                    <a:pt x="0" y="254171"/>
                  </a:lnTo>
                  <a:lnTo>
                    <a:pt x="0" y="0"/>
                  </a:lnTo>
                  <a:lnTo>
                    <a:pt x="254247" y="0"/>
                  </a:lnTo>
                  <a:lnTo>
                    <a:pt x="254247" y="148203"/>
                  </a:lnTo>
                  <a:cubicBezTo>
                    <a:pt x="254323" y="206694"/>
                    <a:pt x="206770" y="254171"/>
                    <a:pt x="148203" y="254171"/>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1" name="Google Shape;421;p31"/>
            <p:cNvSpPr/>
            <p:nvPr/>
          </p:nvSpPr>
          <p:spPr>
            <a:xfrm>
              <a:off x="8273696" y="4184110"/>
              <a:ext cx="55810" cy="55810"/>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162" y="76"/>
                    <a:pt x="77482" y="17395"/>
                    <a:pt x="77482" y="3874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2" name="Google Shape;422;p31"/>
            <p:cNvSpPr/>
            <p:nvPr/>
          </p:nvSpPr>
          <p:spPr>
            <a:xfrm>
              <a:off x="8368300" y="4275103"/>
              <a:ext cx="55810" cy="55810"/>
            </a:xfrm>
            <a:custGeom>
              <a:avLst/>
              <a:gdLst/>
              <a:ahLst/>
              <a:cxnLst/>
              <a:rect l="l" t="t" r="r" b="b"/>
              <a:pathLst>
                <a:path w="77481" h="77481" extrusionOk="0">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3" name="Google Shape;423;p31"/>
            <p:cNvSpPr/>
            <p:nvPr/>
          </p:nvSpPr>
          <p:spPr>
            <a:xfrm>
              <a:off x="8588258" y="4076429"/>
              <a:ext cx="55810" cy="55810"/>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95"/>
                    <a:pt x="77482" y="387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4" name="Google Shape;424;p31"/>
            <p:cNvSpPr/>
            <p:nvPr/>
          </p:nvSpPr>
          <p:spPr>
            <a:xfrm>
              <a:off x="8456830" y="4433997"/>
              <a:ext cx="55810" cy="55810"/>
            </a:xfrm>
            <a:custGeom>
              <a:avLst/>
              <a:gdLst/>
              <a:ahLst/>
              <a:cxnLst/>
              <a:rect l="l" t="t" r="r" b="b"/>
              <a:pathLst>
                <a:path w="77481" h="77481" extrusionOk="0">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95"/>
                    <a:pt x="77482" y="3874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5" name="Google Shape;425;p31"/>
            <p:cNvSpPr/>
            <p:nvPr/>
          </p:nvSpPr>
          <p:spPr>
            <a:xfrm>
              <a:off x="8726908" y="4658168"/>
              <a:ext cx="55810" cy="55810"/>
            </a:xfrm>
            <a:custGeom>
              <a:avLst/>
              <a:gdLst/>
              <a:ahLst/>
              <a:cxnLst/>
              <a:rect l="l" t="t" r="r" b="b"/>
              <a:pathLst>
                <a:path w="77481" h="77481" extrusionOk="0">
                  <a:moveTo>
                    <a:pt x="77482" y="38741"/>
                  </a:moveTo>
                  <a:cubicBezTo>
                    <a:pt x="77482" y="60137"/>
                    <a:pt x="60137" y="77482"/>
                    <a:pt x="38741" y="77482"/>
                  </a:cubicBezTo>
                  <a:cubicBezTo>
                    <a:pt x="17345" y="77482"/>
                    <a:pt x="0" y="60137"/>
                    <a:pt x="0" y="38741"/>
                  </a:cubicBezTo>
                  <a:cubicBezTo>
                    <a:pt x="0" y="17345"/>
                    <a:pt x="17345" y="0"/>
                    <a:pt x="38741" y="0"/>
                  </a:cubicBezTo>
                  <a:cubicBezTo>
                    <a:pt x="60137" y="0"/>
                    <a:pt x="77482" y="17345"/>
                    <a:pt x="77482" y="387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6" name="Google Shape;426;p31"/>
            <p:cNvSpPr/>
            <p:nvPr/>
          </p:nvSpPr>
          <p:spPr>
            <a:xfrm>
              <a:off x="8518057" y="4370363"/>
              <a:ext cx="55810" cy="55810"/>
            </a:xfrm>
            <a:custGeom>
              <a:avLst/>
              <a:gdLst/>
              <a:ahLst/>
              <a:cxnLst/>
              <a:rect l="l" t="t" r="r" b="b"/>
              <a:pathLst>
                <a:path w="77481" h="77481" extrusionOk="0">
                  <a:moveTo>
                    <a:pt x="77482" y="38741"/>
                  </a:moveTo>
                  <a:cubicBezTo>
                    <a:pt x="77482" y="60137"/>
                    <a:pt x="60137" y="77482"/>
                    <a:pt x="38741" y="77482"/>
                  </a:cubicBezTo>
                  <a:cubicBezTo>
                    <a:pt x="17345" y="77482"/>
                    <a:pt x="1" y="60137"/>
                    <a:pt x="1" y="38741"/>
                  </a:cubicBezTo>
                  <a:cubicBezTo>
                    <a:pt x="1" y="17345"/>
                    <a:pt x="17345" y="0"/>
                    <a:pt x="38741" y="0"/>
                  </a:cubicBezTo>
                  <a:cubicBezTo>
                    <a:pt x="60137" y="0"/>
                    <a:pt x="77482" y="17345"/>
                    <a:pt x="77482" y="38741"/>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7" name="Google Shape;427;p31"/>
            <p:cNvSpPr/>
            <p:nvPr/>
          </p:nvSpPr>
          <p:spPr>
            <a:xfrm>
              <a:off x="8170393" y="4076429"/>
              <a:ext cx="55810" cy="55810"/>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8" name="Google Shape;428;p31"/>
            <p:cNvSpPr/>
            <p:nvPr/>
          </p:nvSpPr>
          <p:spPr>
            <a:xfrm>
              <a:off x="8456830" y="4293542"/>
              <a:ext cx="55810" cy="55810"/>
            </a:xfrm>
            <a:custGeom>
              <a:avLst/>
              <a:gdLst/>
              <a:ahLst/>
              <a:cxnLst/>
              <a:rect l="l" t="t" r="r" b="b"/>
              <a:pathLst>
                <a:path w="77481" h="77481" extrusionOk="0">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19"/>
                    <a:pt x="77482" y="3874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29" name="Google Shape;429;p31"/>
            <p:cNvSpPr/>
            <p:nvPr/>
          </p:nvSpPr>
          <p:spPr>
            <a:xfrm>
              <a:off x="8368300" y="4378844"/>
              <a:ext cx="55810" cy="55810"/>
            </a:xfrm>
            <a:custGeom>
              <a:avLst/>
              <a:gdLst/>
              <a:ahLst/>
              <a:cxnLst/>
              <a:rect l="l" t="t" r="r" b="b"/>
              <a:pathLst>
                <a:path w="77481" h="77481" extrusionOk="0">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0" name="Google Shape;430;p31"/>
            <p:cNvSpPr/>
            <p:nvPr/>
          </p:nvSpPr>
          <p:spPr>
            <a:xfrm>
              <a:off x="8202566" y="4461903"/>
              <a:ext cx="55810" cy="55810"/>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1" name="Google Shape;431;p31"/>
            <p:cNvSpPr/>
            <p:nvPr/>
          </p:nvSpPr>
          <p:spPr>
            <a:xfrm>
              <a:off x="8174660" y="4617132"/>
              <a:ext cx="55810" cy="55810"/>
            </a:xfrm>
            <a:custGeom>
              <a:avLst/>
              <a:gdLst/>
              <a:ahLst/>
              <a:cxnLst/>
              <a:rect l="l" t="t" r="r" b="b"/>
              <a:pathLst>
                <a:path w="77482" h="77481" extrusionOk="0">
                  <a:moveTo>
                    <a:pt x="77482" y="38741"/>
                  </a:moveTo>
                  <a:cubicBezTo>
                    <a:pt x="77482" y="60162"/>
                    <a:pt x="60163" y="77482"/>
                    <a:pt x="38742" y="77482"/>
                  </a:cubicBezTo>
                  <a:cubicBezTo>
                    <a:pt x="17320" y="77482"/>
                    <a:pt x="0" y="60162"/>
                    <a:pt x="0" y="38741"/>
                  </a:cubicBezTo>
                  <a:cubicBezTo>
                    <a:pt x="0" y="17320"/>
                    <a:pt x="17320" y="0"/>
                    <a:pt x="38742" y="0"/>
                  </a:cubicBezTo>
                  <a:cubicBezTo>
                    <a:pt x="60163" y="0"/>
                    <a:pt x="77482" y="17396"/>
                    <a:pt x="77482" y="3874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2" name="Google Shape;432;p31"/>
            <p:cNvSpPr/>
            <p:nvPr/>
          </p:nvSpPr>
          <p:spPr>
            <a:xfrm>
              <a:off x="8273696" y="4321447"/>
              <a:ext cx="55810" cy="55810"/>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19"/>
                    <a:pt x="77482" y="38741"/>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3" name="Google Shape;433;p31"/>
            <p:cNvSpPr/>
            <p:nvPr/>
          </p:nvSpPr>
          <p:spPr>
            <a:xfrm>
              <a:off x="8919671" y="4247252"/>
              <a:ext cx="55810" cy="55810"/>
            </a:xfrm>
            <a:custGeom>
              <a:avLst/>
              <a:gdLst/>
              <a:ahLst/>
              <a:cxnLst/>
              <a:rect l="l" t="t" r="r" b="b"/>
              <a:pathLst>
                <a:path w="77481" h="77481" extrusionOk="0">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19"/>
                    <a:pt x="77482" y="38741"/>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434" name="Google Shape;434;p31"/>
          <p:cNvGrpSpPr/>
          <p:nvPr/>
        </p:nvGrpSpPr>
        <p:grpSpPr>
          <a:xfrm>
            <a:off x="1062846" y="290916"/>
            <a:ext cx="901968" cy="901968"/>
            <a:chOff x="1350404" y="-3124999"/>
            <a:chExt cx="1570279" cy="1570279"/>
          </a:xfrm>
        </p:grpSpPr>
        <p:sp>
          <p:nvSpPr>
            <p:cNvPr id="435" name="Google Shape;435;p31"/>
            <p:cNvSpPr/>
            <p:nvPr/>
          </p:nvSpPr>
          <p:spPr>
            <a:xfrm>
              <a:off x="2135530" y="-3124999"/>
              <a:ext cx="2889" cy="1570279"/>
            </a:xfrm>
            <a:custGeom>
              <a:avLst/>
              <a:gdLst/>
              <a:ahLst/>
              <a:cxnLst/>
              <a:rect l="l" t="t" r="r" b="b"/>
              <a:pathLst>
                <a:path w="2889" h="1570279" extrusionOk="0">
                  <a:moveTo>
                    <a:pt x="0" y="0"/>
                  </a:moveTo>
                  <a:lnTo>
                    <a:pt x="0" y="157028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6" name="Google Shape;436;p31"/>
            <p:cNvSpPr/>
            <p:nvPr/>
          </p:nvSpPr>
          <p:spPr>
            <a:xfrm>
              <a:off x="1350404" y="-2339874"/>
              <a:ext cx="1570279" cy="2889"/>
            </a:xfrm>
            <a:custGeom>
              <a:avLst/>
              <a:gdLst/>
              <a:ahLst/>
              <a:cxnLst/>
              <a:rect l="l" t="t" r="r" b="b"/>
              <a:pathLst>
                <a:path w="1570279" h="2889" extrusionOk="0">
                  <a:moveTo>
                    <a:pt x="1570280"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7" name="Google Shape;437;p31"/>
            <p:cNvSpPr/>
            <p:nvPr/>
          </p:nvSpPr>
          <p:spPr>
            <a:xfrm>
              <a:off x="1580345" y="-2895030"/>
              <a:ext cx="1110370" cy="1110341"/>
            </a:xfrm>
            <a:custGeom>
              <a:avLst/>
              <a:gdLst/>
              <a:ahLst/>
              <a:cxnLst/>
              <a:rect l="l" t="t" r="r" b="b"/>
              <a:pathLst>
                <a:path w="1110370" h="1110341" extrusionOk="0">
                  <a:moveTo>
                    <a:pt x="1110371" y="0"/>
                  </a:moveTo>
                  <a:lnTo>
                    <a:pt x="0" y="111034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38" name="Google Shape;438;p31"/>
            <p:cNvSpPr/>
            <p:nvPr/>
          </p:nvSpPr>
          <p:spPr>
            <a:xfrm>
              <a:off x="1580345" y="-2895030"/>
              <a:ext cx="1110370" cy="1110341"/>
            </a:xfrm>
            <a:custGeom>
              <a:avLst/>
              <a:gdLst/>
              <a:ahLst/>
              <a:cxnLst/>
              <a:rect l="l" t="t" r="r" b="b"/>
              <a:pathLst>
                <a:path w="1110370" h="1110341" extrusionOk="0">
                  <a:moveTo>
                    <a:pt x="1110371" y="1110342"/>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439" name="Google Shape;439;p31"/>
          <p:cNvSpPr txBox="1">
            <a:spLocks noGrp="1"/>
          </p:cNvSpPr>
          <p:nvPr>
            <p:ph type="ctrTitle" idx="2"/>
          </p:nvPr>
        </p:nvSpPr>
        <p:spPr>
          <a:xfrm>
            <a:off x="6353908" y="552675"/>
            <a:ext cx="2076867" cy="45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Nhóm 9 - DL04</a:t>
            </a:r>
            <a:endParaRPr dirty="0"/>
          </a:p>
        </p:txBody>
      </p:sp>
      <p:grpSp>
        <p:nvGrpSpPr>
          <p:cNvPr id="440" name="Google Shape;440;p31"/>
          <p:cNvGrpSpPr/>
          <p:nvPr/>
        </p:nvGrpSpPr>
        <p:grpSpPr>
          <a:xfrm>
            <a:off x="4060641" y="362469"/>
            <a:ext cx="1022706" cy="830413"/>
            <a:chOff x="7329141" y="362469"/>
            <a:chExt cx="1022706" cy="830413"/>
          </a:xfrm>
        </p:grpSpPr>
        <p:sp>
          <p:nvSpPr>
            <p:cNvPr id="441" name="Google Shape;441;p31"/>
            <p:cNvSpPr/>
            <p:nvPr/>
          </p:nvSpPr>
          <p:spPr>
            <a:xfrm>
              <a:off x="7329141" y="362469"/>
              <a:ext cx="1022706" cy="830413"/>
            </a:xfrm>
            <a:custGeom>
              <a:avLst/>
              <a:gdLst/>
              <a:ahLst/>
              <a:cxnLst/>
              <a:rect l="l" t="t" r="r" b="b"/>
              <a:pathLst>
                <a:path w="1901648" h="1544092" extrusionOk="0">
                  <a:moveTo>
                    <a:pt x="1770840" y="1544092"/>
                  </a:moveTo>
                  <a:lnTo>
                    <a:pt x="130807" y="1544092"/>
                  </a:lnTo>
                  <a:cubicBezTo>
                    <a:pt x="58567" y="1544092"/>
                    <a:pt x="0" y="1485525"/>
                    <a:pt x="0" y="1413285"/>
                  </a:cubicBezTo>
                  <a:lnTo>
                    <a:pt x="0" y="130808"/>
                  </a:lnTo>
                  <a:cubicBezTo>
                    <a:pt x="0" y="58567"/>
                    <a:pt x="58567" y="0"/>
                    <a:pt x="130807" y="0"/>
                  </a:cubicBezTo>
                  <a:lnTo>
                    <a:pt x="1770840" y="0"/>
                  </a:lnTo>
                  <a:cubicBezTo>
                    <a:pt x="1843081" y="0"/>
                    <a:pt x="1901648" y="58567"/>
                    <a:pt x="1901648" y="130808"/>
                  </a:cubicBezTo>
                  <a:lnTo>
                    <a:pt x="1901648" y="1413285"/>
                  </a:lnTo>
                  <a:cubicBezTo>
                    <a:pt x="1901648" y="1485449"/>
                    <a:pt x="1843081" y="1544092"/>
                    <a:pt x="1770840" y="1544092"/>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2" name="Google Shape;442;p31"/>
            <p:cNvSpPr/>
            <p:nvPr/>
          </p:nvSpPr>
          <p:spPr>
            <a:xfrm>
              <a:off x="7479397" y="507863"/>
              <a:ext cx="275878" cy="490191"/>
            </a:xfrm>
            <a:custGeom>
              <a:avLst/>
              <a:gdLst/>
              <a:ahLst/>
              <a:cxnLst/>
              <a:rect l="l" t="t" r="r" b="b"/>
              <a:pathLst>
                <a:path w="512975" h="911475" extrusionOk="0">
                  <a:moveTo>
                    <a:pt x="512976" y="0"/>
                  </a:moveTo>
                  <a:cubicBezTo>
                    <a:pt x="229635" y="0"/>
                    <a:pt x="0" y="229635"/>
                    <a:pt x="0" y="512976"/>
                  </a:cubicBezTo>
                  <a:cubicBezTo>
                    <a:pt x="0" y="673864"/>
                    <a:pt x="74064" y="817434"/>
                    <a:pt x="189983" y="911476"/>
                  </a:cubicBezTo>
                  <a:lnTo>
                    <a:pt x="512976" y="512976"/>
                  </a:lnTo>
                  <a:lnTo>
                    <a:pt x="512976"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443" name="Google Shape;443;p31"/>
            <p:cNvGrpSpPr/>
            <p:nvPr/>
          </p:nvGrpSpPr>
          <p:grpSpPr>
            <a:xfrm>
              <a:off x="7581570" y="507863"/>
              <a:ext cx="449624" cy="551756"/>
              <a:chOff x="6727477" y="1096947"/>
              <a:chExt cx="836044" cy="1025951"/>
            </a:xfrm>
          </p:grpSpPr>
          <p:sp>
            <p:nvSpPr>
              <p:cNvPr id="444" name="Google Shape;444;p31"/>
              <p:cNvSpPr/>
              <p:nvPr/>
            </p:nvSpPr>
            <p:spPr>
              <a:xfrm>
                <a:off x="7050546" y="1096947"/>
                <a:ext cx="512975" cy="1014176"/>
              </a:xfrm>
              <a:custGeom>
                <a:avLst/>
                <a:gdLst/>
                <a:ahLst/>
                <a:cxnLst/>
                <a:rect l="l" t="t" r="r" b="b"/>
                <a:pathLst>
                  <a:path w="512975" h="1014176" extrusionOk="0">
                    <a:moveTo>
                      <a:pt x="512976" y="512976"/>
                    </a:moveTo>
                    <a:cubicBezTo>
                      <a:pt x="512976" y="229635"/>
                      <a:pt x="283341" y="0"/>
                      <a:pt x="0" y="0"/>
                    </a:cubicBezTo>
                    <a:lnTo>
                      <a:pt x="0" y="512976"/>
                    </a:lnTo>
                    <a:lnTo>
                      <a:pt x="109538" y="1014177"/>
                    </a:lnTo>
                    <a:cubicBezTo>
                      <a:pt x="340161" y="963966"/>
                      <a:pt x="512976" y="758639"/>
                      <a:pt x="512976" y="512976"/>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5" name="Google Shape;445;p31"/>
              <p:cNvSpPr/>
              <p:nvPr/>
            </p:nvSpPr>
            <p:spPr>
              <a:xfrm>
                <a:off x="6727477" y="1609923"/>
                <a:ext cx="432531" cy="512975"/>
              </a:xfrm>
              <a:custGeom>
                <a:avLst/>
                <a:gdLst/>
                <a:ahLst/>
                <a:cxnLst/>
                <a:rect l="l" t="t" r="r" b="b"/>
                <a:pathLst>
                  <a:path w="432531" h="512975" extrusionOk="0">
                    <a:moveTo>
                      <a:pt x="0" y="398500"/>
                    </a:moveTo>
                    <a:cubicBezTo>
                      <a:pt x="88192" y="470057"/>
                      <a:pt x="200617" y="512976"/>
                      <a:pt x="322993" y="512976"/>
                    </a:cubicBezTo>
                    <a:cubicBezTo>
                      <a:pt x="360594" y="512976"/>
                      <a:pt x="397208" y="508874"/>
                      <a:pt x="432531" y="501201"/>
                    </a:cubicBezTo>
                    <a:lnTo>
                      <a:pt x="322993" y="0"/>
                    </a:lnTo>
                    <a:lnTo>
                      <a:pt x="0" y="398500"/>
                    </a:lnTo>
                    <a:close/>
                  </a:path>
                </a:pathLst>
              </a:custGeom>
              <a:solidFill>
                <a:schemeClr val="l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446" name="Google Shape;446;p31"/>
            <p:cNvSpPr/>
            <p:nvPr/>
          </p:nvSpPr>
          <p:spPr>
            <a:xfrm>
              <a:off x="7755275" y="507863"/>
              <a:ext cx="222402" cy="439126"/>
            </a:xfrm>
            <a:custGeom>
              <a:avLst/>
              <a:gdLst/>
              <a:ahLst/>
              <a:cxnLst/>
              <a:rect l="l" t="t" r="r" b="b"/>
              <a:pathLst>
                <a:path w="413540" h="816522" extrusionOk="0">
                  <a:moveTo>
                    <a:pt x="0" y="0"/>
                  </a:moveTo>
                  <a:lnTo>
                    <a:pt x="0" y="512976"/>
                  </a:lnTo>
                  <a:lnTo>
                    <a:pt x="413541" y="81652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7" name="Google Shape;447;p31"/>
            <p:cNvSpPr/>
            <p:nvPr/>
          </p:nvSpPr>
          <p:spPr>
            <a:xfrm>
              <a:off x="7918481" y="577354"/>
              <a:ext cx="207735" cy="40730"/>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8" name="Google Shape;448;p31"/>
            <p:cNvSpPr/>
            <p:nvPr/>
          </p:nvSpPr>
          <p:spPr>
            <a:xfrm>
              <a:off x="7986379" y="855683"/>
              <a:ext cx="207735" cy="40730"/>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9" name="Google Shape;449;p31"/>
            <p:cNvSpPr/>
            <p:nvPr/>
          </p:nvSpPr>
          <p:spPr>
            <a:xfrm>
              <a:off x="8078706" y="664248"/>
              <a:ext cx="133057" cy="4085"/>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0" name="Google Shape;450;p31"/>
            <p:cNvSpPr/>
            <p:nvPr/>
          </p:nvSpPr>
          <p:spPr>
            <a:xfrm>
              <a:off x="8078706" y="691415"/>
              <a:ext cx="133057" cy="4085"/>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1" name="Google Shape;451;p31"/>
            <p:cNvSpPr/>
            <p:nvPr/>
          </p:nvSpPr>
          <p:spPr>
            <a:xfrm>
              <a:off x="8078706" y="718541"/>
              <a:ext cx="133057" cy="4085"/>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2" name="Google Shape;452;p31"/>
            <p:cNvSpPr/>
            <p:nvPr/>
          </p:nvSpPr>
          <p:spPr>
            <a:xfrm>
              <a:off x="8078706" y="946989"/>
              <a:ext cx="133057" cy="4085"/>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3" name="Google Shape;453;p31"/>
            <p:cNvSpPr/>
            <p:nvPr/>
          </p:nvSpPr>
          <p:spPr>
            <a:xfrm>
              <a:off x="8078706" y="974156"/>
              <a:ext cx="133057" cy="4085"/>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4" name="Google Shape;454;p31"/>
            <p:cNvSpPr/>
            <p:nvPr/>
          </p:nvSpPr>
          <p:spPr>
            <a:xfrm>
              <a:off x="8078706" y="1001323"/>
              <a:ext cx="133057" cy="4085"/>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455" name="Google Shape;455;p31"/>
          <p:cNvGrpSpPr/>
          <p:nvPr/>
        </p:nvGrpSpPr>
        <p:grpSpPr>
          <a:xfrm>
            <a:off x="-215300" y="3851305"/>
            <a:ext cx="1694813" cy="830678"/>
            <a:chOff x="-215300" y="3851305"/>
            <a:chExt cx="1694813" cy="830678"/>
          </a:xfrm>
        </p:grpSpPr>
        <p:sp>
          <p:nvSpPr>
            <p:cNvPr id="456" name="Google Shape;456;p31"/>
            <p:cNvSpPr/>
            <p:nvPr/>
          </p:nvSpPr>
          <p:spPr>
            <a:xfrm>
              <a:off x="861887" y="3947362"/>
              <a:ext cx="215268" cy="42207"/>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457" name="Google Shape;457;p31"/>
            <p:cNvGrpSpPr/>
            <p:nvPr/>
          </p:nvGrpSpPr>
          <p:grpSpPr>
            <a:xfrm>
              <a:off x="861887" y="4031521"/>
              <a:ext cx="137882" cy="60495"/>
              <a:chOff x="1949580" y="3551527"/>
              <a:chExt cx="247410" cy="108551"/>
            </a:xfrm>
          </p:grpSpPr>
          <p:sp>
            <p:nvSpPr>
              <p:cNvPr id="458" name="Google Shape;458;p31"/>
              <p:cNvSpPr/>
              <p:nvPr/>
            </p:nvSpPr>
            <p:spPr>
              <a:xfrm>
                <a:off x="1949580" y="3551527"/>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9" name="Google Shape;459;p31"/>
              <p:cNvSpPr/>
              <p:nvPr/>
            </p:nvSpPr>
            <p:spPr>
              <a:xfrm>
                <a:off x="1949580" y="3601966"/>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0" name="Google Shape;460;p31"/>
              <p:cNvSpPr/>
              <p:nvPr/>
            </p:nvSpPr>
            <p:spPr>
              <a:xfrm>
                <a:off x="1949580" y="3652482"/>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461" name="Google Shape;461;p31"/>
            <p:cNvSpPr/>
            <p:nvPr/>
          </p:nvSpPr>
          <p:spPr>
            <a:xfrm>
              <a:off x="-85801" y="4070172"/>
              <a:ext cx="105708" cy="611514"/>
            </a:xfrm>
            <a:custGeom>
              <a:avLst/>
              <a:gdLst/>
              <a:ahLst/>
              <a:cxnLst/>
              <a:rect l="l" t="t" r="r" b="b"/>
              <a:pathLst>
                <a:path w="189678" h="1097280" extrusionOk="0">
                  <a:moveTo>
                    <a:pt x="0" y="0"/>
                  </a:moveTo>
                  <a:lnTo>
                    <a:pt x="189679" y="0"/>
                  </a:lnTo>
                  <a:lnTo>
                    <a:pt x="189679" y="1097280"/>
                  </a:lnTo>
                  <a:lnTo>
                    <a:pt x="0" y="109728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2" name="Google Shape;462;p31"/>
            <p:cNvSpPr/>
            <p:nvPr/>
          </p:nvSpPr>
          <p:spPr>
            <a:xfrm>
              <a:off x="104109" y="4375950"/>
              <a:ext cx="105745" cy="305846"/>
            </a:xfrm>
            <a:custGeom>
              <a:avLst/>
              <a:gdLst/>
              <a:ahLst/>
              <a:cxnLst/>
              <a:rect l="l" t="t" r="r" b="b"/>
              <a:pathLst>
                <a:path w="189678" h="548602" extrusionOk="0">
                  <a:moveTo>
                    <a:pt x="0" y="0"/>
                  </a:moveTo>
                  <a:lnTo>
                    <a:pt x="189679" y="0"/>
                  </a:lnTo>
                  <a:lnTo>
                    <a:pt x="189679" y="548602"/>
                  </a:lnTo>
                  <a:lnTo>
                    <a:pt x="0" y="548602"/>
                  </a:lnTo>
                  <a:close/>
                </a:path>
              </a:pathLst>
            </a:custGeom>
            <a:solidFill>
              <a:schemeClr val="l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3" name="Google Shape;463;p31"/>
            <p:cNvSpPr/>
            <p:nvPr/>
          </p:nvSpPr>
          <p:spPr>
            <a:xfrm>
              <a:off x="294020" y="4210340"/>
              <a:ext cx="105708" cy="471388"/>
            </a:xfrm>
            <a:custGeom>
              <a:avLst/>
              <a:gdLst/>
              <a:ahLst/>
              <a:cxnLst/>
              <a:rect l="l" t="t" r="r" b="b"/>
              <a:pathLst>
                <a:path w="189678" h="845843" extrusionOk="0">
                  <a:moveTo>
                    <a:pt x="0" y="0"/>
                  </a:moveTo>
                  <a:lnTo>
                    <a:pt x="189679" y="0"/>
                  </a:lnTo>
                  <a:lnTo>
                    <a:pt x="189679" y="845844"/>
                  </a:lnTo>
                  <a:lnTo>
                    <a:pt x="0" y="845844"/>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4" name="Google Shape;464;p31"/>
            <p:cNvSpPr/>
            <p:nvPr/>
          </p:nvSpPr>
          <p:spPr>
            <a:xfrm>
              <a:off x="483972" y="4070172"/>
              <a:ext cx="105708" cy="611514"/>
            </a:xfrm>
            <a:custGeom>
              <a:avLst/>
              <a:gdLst/>
              <a:ahLst/>
              <a:cxnLst/>
              <a:rect l="l" t="t" r="r" b="b"/>
              <a:pathLst>
                <a:path w="189678" h="1097280" extrusionOk="0">
                  <a:moveTo>
                    <a:pt x="0" y="0"/>
                  </a:moveTo>
                  <a:lnTo>
                    <a:pt x="189679" y="0"/>
                  </a:lnTo>
                  <a:lnTo>
                    <a:pt x="189679" y="1097280"/>
                  </a:lnTo>
                  <a:lnTo>
                    <a:pt x="0" y="109728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5" name="Google Shape;465;p31"/>
            <p:cNvSpPr/>
            <p:nvPr/>
          </p:nvSpPr>
          <p:spPr>
            <a:xfrm>
              <a:off x="673882" y="4070172"/>
              <a:ext cx="105745" cy="611734"/>
            </a:xfrm>
            <a:custGeom>
              <a:avLst/>
              <a:gdLst/>
              <a:ahLst/>
              <a:cxnLst/>
              <a:rect l="l" t="t" r="r" b="b"/>
              <a:pathLst>
                <a:path w="189678" h="1097280" extrusionOk="0">
                  <a:moveTo>
                    <a:pt x="0" y="0"/>
                  </a:moveTo>
                  <a:lnTo>
                    <a:pt x="189679" y="0"/>
                  </a:lnTo>
                  <a:lnTo>
                    <a:pt x="189679" y="1097280"/>
                  </a:lnTo>
                  <a:lnTo>
                    <a:pt x="0" y="1097280"/>
                  </a:lnTo>
                  <a:close/>
                </a:path>
              </a:pathLst>
            </a:custGeom>
            <a:solidFill>
              <a:schemeClr val="l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6" name="Google Shape;466;p31"/>
            <p:cNvSpPr/>
            <p:nvPr/>
          </p:nvSpPr>
          <p:spPr>
            <a:xfrm>
              <a:off x="863835" y="4347926"/>
              <a:ext cx="105745" cy="333923"/>
            </a:xfrm>
            <a:custGeom>
              <a:avLst/>
              <a:gdLst/>
              <a:ahLst/>
              <a:cxnLst/>
              <a:rect l="l" t="t" r="r" b="b"/>
              <a:pathLst>
                <a:path w="189678" h="598965" extrusionOk="0">
                  <a:moveTo>
                    <a:pt x="0" y="0"/>
                  </a:moveTo>
                  <a:lnTo>
                    <a:pt x="189679" y="0"/>
                  </a:lnTo>
                  <a:lnTo>
                    <a:pt x="189679" y="598965"/>
                  </a:lnTo>
                  <a:lnTo>
                    <a:pt x="0" y="598965"/>
                  </a:lnTo>
                  <a:close/>
                </a:path>
              </a:pathLst>
            </a:custGeom>
            <a:solidFill>
              <a:schemeClr val="l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7" name="Google Shape;467;p31"/>
            <p:cNvSpPr/>
            <p:nvPr/>
          </p:nvSpPr>
          <p:spPr>
            <a:xfrm>
              <a:off x="1053745" y="4472133"/>
              <a:ext cx="105708" cy="209553"/>
            </a:xfrm>
            <a:custGeom>
              <a:avLst/>
              <a:gdLst/>
              <a:ahLst/>
              <a:cxnLst/>
              <a:rect l="l" t="t" r="r" b="b"/>
              <a:pathLst>
                <a:path w="189678" h="376014" extrusionOk="0">
                  <a:moveTo>
                    <a:pt x="0" y="0"/>
                  </a:moveTo>
                  <a:lnTo>
                    <a:pt x="189679" y="0"/>
                  </a:lnTo>
                  <a:lnTo>
                    <a:pt x="189679" y="376015"/>
                  </a:lnTo>
                  <a:lnTo>
                    <a:pt x="0" y="37601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8" name="Google Shape;468;p31"/>
            <p:cNvSpPr/>
            <p:nvPr/>
          </p:nvSpPr>
          <p:spPr>
            <a:xfrm>
              <a:off x="1243698" y="4070172"/>
              <a:ext cx="105708" cy="611514"/>
            </a:xfrm>
            <a:custGeom>
              <a:avLst/>
              <a:gdLst/>
              <a:ahLst/>
              <a:cxnLst/>
              <a:rect l="l" t="t" r="r" b="b"/>
              <a:pathLst>
                <a:path w="189678" h="1097280" extrusionOk="0">
                  <a:moveTo>
                    <a:pt x="0" y="0"/>
                  </a:moveTo>
                  <a:lnTo>
                    <a:pt x="189679" y="0"/>
                  </a:lnTo>
                  <a:lnTo>
                    <a:pt x="189679" y="1097280"/>
                  </a:lnTo>
                  <a:lnTo>
                    <a:pt x="0" y="109728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9" name="Google Shape;469;p31"/>
            <p:cNvSpPr/>
            <p:nvPr/>
          </p:nvSpPr>
          <p:spPr>
            <a:xfrm>
              <a:off x="-32968" y="4087783"/>
              <a:ext cx="1329498" cy="420165"/>
            </a:xfrm>
            <a:custGeom>
              <a:avLst/>
              <a:gdLst/>
              <a:ahLst/>
              <a:cxnLst/>
              <a:rect l="l" t="t" r="r" b="b"/>
              <a:pathLst>
                <a:path w="2385606" h="753929" extrusionOk="0">
                  <a:moveTo>
                    <a:pt x="0" y="0"/>
                  </a:moveTo>
                  <a:lnTo>
                    <a:pt x="340844" y="555135"/>
                  </a:lnTo>
                  <a:lnTo>
                    <a:pt x="681613" y="262147"/>
                  </a:lnTo>
                  <a:lnTo>
                    <a:pt x="1022381" y="0"/>
                  </a:lnTo>
                  <a:lnTo>
                    <a:pt x="1363225" y="0"/>
                  </a:lnTo>
                  <a:lnTo>
                    <a:pt x="1703993" y="517077"/>
                  </a:lnTo>
                  <a:lnTo>
                    <a:pt x="2044838" y="753929"/>
                  </a:lnTo>
                  <a:lnTo>
                    <a:pt x="2385606"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0" name="Google Shape;470;p31"/>
            <p:cNvSpPr/>
            <p:nvPr/>
          </p:nvSpPr>
          <p:spPr>
            <a:xfrm>
              <a:off x="-61417" y="4059335"/>
              <a:ext cx="56896" cy="56896"/>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1" name="Google Shape;471;p31"/>
            <p:cNvSpPr/>
            <p:nvPr/>
          </p:nvSpPr>
          <p:spPr>
            <a:xfrm>
              <a:off x="128536" y="4354614"/>
              <a:ext cx="56896" cy="56896"/>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2" name="Google Shape;472;p31"/>
            <p:cNvSpPr/>
            <p:nvPr/>
          </p:nvSpPr>
          <p:spPr>
            <a:xfrm>
              <a:off x="318446" y="4189385"/>
              <a:ext cx="56896" cy="56896"/>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3" name="Google Shape;473;p31"/>
            <p:cNvSpPr/>
            <p:nvPr/>
          </p:nvSpPr>
          <p:spPr>
            <a:xfrm>
              <a:off x="508356" y="4059335"/>
              <a:ext cx="56896" cy="56896"/>
            </a:xfrm>
            <a:custGeom>
              <a:avLst/>
              <a:gdLst/>
              <a:ahLst/>
              <a:cxnLst/>
              <a:rect l="l" t="t" r="r" b="b"/>
              <a:pathLst>
                <a:path w="102093" h="102093" extrusionOk="0">
                  <a:moveTo>
                    <a:pt x="102094" y="51047"/>
                  </a:moveTo>
                  <a:cubicBezTo>
                    <a:pt x="102094" y="79239"/>
                    <a:pt x="79239" y="102094"/>
                    <a:pt x="51047" y="102094"/>
                  </a:cubicBezTo>
                  <a:cubicBezTo>
                    <a:pt x="22855" y="102094"/>
                    <a:pt x="0" y="79239"/>
                    <a:pt x="0" y="51047"/>
                  </a:cubicBezTo>
                  <a:cubicBezTo>
                    <a:pt x="0" y="22854"/>
                    <a:pt x="22855" y="0"/>
                    <a:pt x="51047" y="0"/>
                  </a:cubicBezTo>
                  <a:cubicBezTo>
                    <a:pt x="79239" y="0"/>
                    <a:pt x="102094" y="22854"/>
                    <a:pt x="102094" y="5104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4" name="Google Shape;474;p31"/>
            <p:cNvSpPr/>
            <p:nvPr/>
          </p:nvSpPr>
          <p:spPr>
            <a:xfrm>
              <a:off x="698309" y="4059335"/>
              <a:ext cx="56896" cy="56896"/>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5" name="Google Shape;475;p31"/>
            <p:cNvSpPr/>
            <p:nvPr/>
          </p:nvSpPr>
          <p:spPr>
            <a:xfrm>
              <a:off x="893172" y="4336368"/>
              <a:ext cx="56896" cy="56896"/>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6" name="Google Shape;476;p31"/>
            <p:cNvSpPr/>
            <p:nvPr/>
          </p:nvSpPr>
          <p:spPr>
            <a:xfrm>
              <a:off x="1078172" y="4457909"/>
              <a:ext cx="56896" cy="56896"/>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7" name="Google Shape;477;p31"/>
            <p:cNvSpPr/>
            <p:nvPr/>
          </p:nvSpPr>
          <p:spPr>
            <a:xfrm>
              <a:off x="1268082" y="4046253"/>
              <a:ext cx="56896" cy="56896"/>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8" name="Google Shape;478;p31"/>
            <p:cNvSpPr/>
            <p:nvPr/>
          </p:nvSpPr>
          <p:spPr>
            <a:xfrm>
              <a:off x="-215300" y="3851305"/>
              <a:ext cx="1694813" cy="830678"/>
            </a:xfrm>
            <a:custGeom>
              <a:avLst/>
              <a:gdLst/>
              <a:ahLst/>
              <a:cxnLst/>
              <a:rect l="l" t="t" r="r" b="b"/>
              <a:pathLst>
                <a:path w="3040023" h="1490006" extrusionOk="0">
                  <a:moveTo>
                    <a:pt x="2916053" y="1490007"/>
                  </a:moveTo>
                  <a:lnTo>
                    <a:pt x="123971" y="1490007"/>
                  </a:lnTo>
                  <a:cubicBezTo>
                    <a:pt x="55529" y="1490007"/>
                    <a:pt x="0" y="1434478"/>
                    <a:pt x="0" y="1366036"/>
                  </a:cubicBezTo>
                  <a:lnTo>
                    <a:pt x="0" y="123971"/>
                  </a:lnTo>
                  <a:cubicBezTo>
                    <a:pt x="0" y="55529"/>
                    <a:pt x="55529" y="0"/>
                    <a:pt x="123971" y="0"/>
                  </a:cubicBezTo>
                  <a:lnTo>
                    <a:pt x="2916053" y="0"/>
                  </a:lnTo>
                  <a:cubicBezTo>
                    <a:pt x="2984495" y="0"/>
                    <a:pt x="3040024" y="55529"/>
                    <a:pt x="3040024" y="123971"/>
                  </a:cubicBezTo>
                  <a:lnTo>
                    <a:pt x="3040024" y="1366036"/>
                  </a:lnTo>
                  <a:cubicBezTo>
                    <a:pt x="3040024" y="1434554"/>
                    <a:pt x="2984495" y="1490007"/>
                    <a:pt x="2916053" y="1490007"/>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2" name="Google Shape;395;p31">
            <a:extLst>
              <a:ext uri="{FF2B5EF4-FFF2-40B4-BE49-F238E27FC236}">
                <a16:creationId xmlns:a16="http://schemas.microsoft.com/office/drawing/2014/main" id="{F906ADF7-80C5-059A-34E4-4F18F9CD20A7}"/>
              </a:ext>
            </a:extLst>
          </p:cNvPr>
          <p:cNvSpPr txBox="1">
            <a:spLocks/>
          </p:cNvSpPr>
          <p:nvPr/>
        </p:nvSpPr>
        <p:spPr>
          <a:xfrm>
            <a:off x="2430144" y="2215678"/>
            <a:ext cx="4283700" cy="450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6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9pPr>
          </a:lstStyle>
          <a:p>
            <a:pPr marL="0" indent="0"/>
            <a:r>
              <a:rPr lang="vi-VN" sz="2400" dirty="0"/>
              <a:t>Môn xác suất thống kê</a:t>
            </a:r>
            <a:endParaRPr lang="en-US" sz="2400" dirty="0"/>
          </a:p>
        </p:txBody>
      </p:sp>
      <p:sp>
        <p:nvSpPr>
          <p:cNvPr id="3" name="Google Shape;395;p31">
            <a:extLst>
              <a:ext uri="{FF2B5EF4-FFF2-40B4-BE49-F238E27FC236}">
                <a16:creationId xmlns:a16="http://schemas.microsoft.com/office/drawing/2014/main" id="{AA086A02-D436-B54F-A48E-31C28ACF6C3E}"/>
              </a:ext>
            </a:extLst>
          </p:cNvPr>
          <p:cNvSpPr txBox="1">
            <a:spLocks/>
          </p:cNvSpPr>
          <p:nvPr/>
        </p:nvSpPr>
        <p:spPr>
          <a:xfrm>
            <a:off x="2344925" y="4785940"/>
            <a:ext cx="4283700" cy="450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6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9pPr>
          </a:lstStyle>
          <a:p>
            <a:pPr marL="0" indent="0"/>
            <a:r>
              <a:rPr lang="vi-VN" sz="1400" dirty="0" err="1"/>
              <a:t>Tp</a:t>
            </a:r>
            <a:r>
              <a:rPr lang="vi-VN" sz="1400" dirty="0"/>
              <a:t> Hồ Chí Minh, tháng 8 năm 2025</a:t>
            </a:r>
            <a:endParaRPr lang="en-US" sz="1400" dirty="0"/>
          </a:p>
        </p:txBody>
      </p:sp>
      <p:sp>
        <p:nvSpPr>
          <p:cNvPr id="5" name="Google Shape;395;p31">
            <a:extLst>
              <a:ext uri="{FF2B5EF4-FFF2-40B4-BE49-F238E27FC236}">
                <a16:creationId xmlns:a16="http://schemas.microsoft.com/office/drawing/2014/main" id="{702CA6E9-4B9A-C105-2BD6-296D04EC2306}"/>
              </a:ext>
            </a:extLst>
          </p:cNvPr>
          <p:cNvSpPr txBox="1">
            <a:spLocks/>
          </p:cNvSpPr>
          <p:nvPr/>
        </p:nvSpPr>
        <p:spPr>
          <a:xfrm>
            <a:off x="2478585" y="3741852"/>
            <a:ext cx="4283700" cy="450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6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9pPr>
          </a:lstStyle>
          <a:p>
            <a:pPr marL="0" indent="0"/>
            <a:r>
              <a:rPr lang="en-US" dirty="0"/>
              <a:t>GV </a:t>
            </a:r>
            <a:r>
              <a:rPr lang="vi-VN" dirty="0"/>
              <a:t>hướng dẫn: Ths. Huỳnh Thái Duy Phương </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2506722-7507-C681-87A5-7E7BE14BEAA3}"/>
              </a:ext>
            </a:extLst>
          </p:cNvPr>
          <p:cNvSpPr>
            <a:spLocks noGrp="1"/>
          </p:cNvSpPr>
          <p:nvPr>
            <p:ph type="title"/>
          </p:nvPr>
        </p:nvSpPr>
        <p:spPr/>
        <p:txBody>
          <a:bodyPr/>
          <a:lstStyle/>
          <a:p>
            <a:r>
              <a:rPr lang="vi-VN" dirty="0"/>
              <a:t>Biểu đồ cột (</a:t>
            </a:r>
            <a:r>
              <a:rPr lang="vi-VN" dirty="0" err="1"/>
              <a:t>Barplot</a:t>
            </a:r>
            <a:r>
              <a:rPr lang="vi-VN" dirty="0"/>
              <a:t>)</a:t>
            </a:r>
          </a:p>
        </p:txBody>
      </p:sp>
      <p:pic>
        <p:nvPicPr>
          <p:cNvPr id="4" name="Hình ảnh 3">
            <a:extLst>
              <a:ext uri="{FF2B5EF4-FFF2-40B4-BE49-F238E27FC236}">
                <a16:creationId xmlns:a16="http://schemas.microsoft.com/office/drawing/2014/main" id="{C8E39152-A677-3AAA-F7F8-37512E696F45}"/>
              </a:ext>
            </a:extLst>
          </p:cNvPr>
          <p:cNvPicPr>
            <a:picLocks noChangeAspect="1"/>
          </p:cNvPicPr>
          <p:nvPr/>
        </p:nvPicPr>
        <p:blipFill>
          <a:blip r:embed="rId3"/>
          <a:stretch>
            <a:fillRect/>
          </a:stretch>
        </p:blipFill>
        <p:spPr>
          <a:xfrm>
            <a:off x="2219325" y="1417320"/>
            <a:ext cx="4705350" cy="2308860"/>
          </a:xfrm>
          <a:prstGeom prst="rect">
            <a:avLst/>
          </a:prstGeom>
        </p:spPr>
      </p:pic>
      <p:sp>
        <p:nvSpPr>
          <p:cNvPr id="5" name="Hộp Văn bản 4">
            <a:extLst>
              <a:ext uri="{FF2B5EF4-FFF2-40B4-BE49-F238E27FC236}">
                <a16:creationId xmlns:a16="http://schemas.microsoft.com/office/drawing/2014/main" id="{AF5EC21F-FA41-8884-8E31-8C4E66FFA035}"/>
              </a:ext>
            </a:extLst>
          </p:cNvPr>
          <p:cNvSpPr txBox="1"/>
          <p:nvPr/>
        </p:nvSpPr>
        <p:spPr>
          <a:xfrm>
            <a:off x="720000" y="1018464"/>
            <a:ext cx="5747084" cy="307777"/>
          </a:xfrm>
          <a:prstGeom prst="rect">
            <a:avLst/>
          </a:prstGeom>
          <a:noFill/>
        </p:spPr>
        <p:txBody>
          <a:bodyPr wrap="square">
            <a:spAutoFit/>
          </a:bodyPr>
          <a:lstStyle/>
          <a:p>
            <a:r>
              <a:rPr lang="vi-VN" dirty="0">
                <a:solidFill>
                  <a:srgbClr val="17175A"/>
                </a:solidFill>
                <a:latin typeface="Inter"/>
              </a:rPr>
              <a:t>Vẽ biểu đồ cột để thể hiện phân phối của các biến định tính</a:t>
            </a:r>
          </a:p>
        </p:txBody>
      </p:sp>
      <p:sp>
        <p:nvSpPr>
          <p:cNvPr id="7" name="Hộp Văn bản 6">
            <a:extLst>
              <a:ext uri="{FF2B5EF4-FFF2-40B4-BE49-F238E27FC236}">
                <a16:creationId xmlns:a16="http://schemas.microsoft.com/office/drawing/2014/main" id="{5E242A9D-A9D0-F8AA-B21D-58CFC0F6DBF4}"/>
              </a:ext>
            </a:extLst>
          </p:cNvPr>
          <p:cNvSpPr txBox="1"/>
          <p:nvPr/>
        </p:nvSpPr>
        <p:spPr>
          <a:xfrm>
            <a:off x="1488908" y="3959811"/>
            <a:ext cx="6166184" cy="738664"/>
          </a:xfrm>
          <a:prstGeom prst="rect">
            <a:avLst/>
          </a:prstGeom>
          <a:noFill/>
        </p:spPr>
        <p:txBody>
          <a:bodyPr wrap="square">
            <a:spAutoFit/>
          </a:bodyPr>
          <a:lstStyle/>
          <a:p>
            <a:pPr marL="285750" indent="-285750">
              <a:buClr>
                <a:srgbClr val="002060"/>
              </a:buClr>
              <a:buFont typeface="Arial" panose="020B0604020202020204" pitchFamily="34" charset="0"/>
              <a:buChar char="•"/>
            </a:pPr>
            <a:r>
              <a:rPr lang="vi-VN" dirty="0">
                <a:solidFill>
                  <a:srgbClr val="17175A"/>
                </a:solidFill>
                <a:latin typeface="Inter"/>
              </a:rPr>
              <a:t>Hầu hết GPU đều được sản xuất bởi AMD và </a:t>
            </a:r>
            <a:r>
              <a:rPr lang="vi-VN" dirty="0" err="1">
                <a:solidFill>
                  <a:srgbClr val="17175A"/>
                </a:solidFill>
                <a:latin typeface="Inter"/>
              </a:rPr>
              <a:t>Nvidia</a:t>
            </a:r>
            <a:r>
              <a:rPr lang="vi-VN" dirty="0">
                <a:solidFill>
                  <a:srgbClr val="17175A"/>
                </a:solidFill>
                <a:latin typeface="Inter"/>
              </a:rPr>
              <a:t>, ATI và </a:t>
            </a:r>
            <a:r>
              <a:rPr lang="vi-VN" dirty="0" err="1">
                <a:solidFill>
                  <a:srgbClr val="17175A"/>
                </a:solidFill>
                <a:latin typeface="Inter"/>
              </a:rPr>
              <a:t>Intel</a:t>
            </a:r>
            <a:r>
              <a:rPr lang="vi-VN" dirty="0">
                <a:solidFill>
                  <a:srgbClr val="17175A"/>
                </a:solidFill>
                <a:latin typeface="Inter"/>
              </a:rPr>
              <a:t> không đáng kể</a:t>
            </a:r>
          </a:p>
          <a:p>
            <a:pPr marL="285750" indent="-285750">
              <a:buClr>
                <a:srgbClr val="002060"/>
              </a:buClr>
              <a:buFont typeface="Arial" panose="020B0604020202020204" pitchFamily="34" charset="0"/>
              <a:buChar char="•"/>
            </a:pPr>
            <a:r>
              <a:rPr lang="vi-VN" dirty="0">
                <a:solidFill>
                  <a:srgbClr val="17175A"/>
                </a:solidFill>
                <a:latin typeface="Inter"/>
              </a:rPr>
              <a:t>GDDR chiếm hơn 2/3 số lượng, DDR được gần 1/3, </a:t>
            </a:r>
            <a:r>
              <a:rPr lang="vi-VN" dirty="0" err="1">
                <a:solidFill>
                  <a:srgbClr val="17175A"/>
                </a:solidFill>
                <a:latin typeface="Inter"/>
              </a:rPr>
              <a:t>eDRAM</a:t>
            </a:r>
            <a:r>
              <a:rPr lang="vi-VN" dirty="0">
                <a:solidFill>
                  <a:srgbClr val="17175A"/>
                </a:solidFill>
                <a:latin typeface="Inter"/>
              </a:rPr>
              <a:t> và HBM cực kì ít. </a:t>
            </a:r>
          </a:p>
          <a:p>
            <a:pPr marL="285750" indent="-285750">
              <a:buClr>
                <a:srgbClr val="002060"/>
              </a:buClr>
              <a:buFont typeface="Arial" panose="020B0604020202020204" pitchFamily="34" charset="0"/>
              <a:buChar char="•"/>
            </a:pPr>
            <a:r>
              <a:rPr lang="vi-VN" dirty="0" err="1">
                <a:solidFill>
                  <a:srgbClr val="17175A"/>
                </a:solidFill>
                <a:latin typeface="Inter"/>
              </a:rPr>
              <a:t>Resolution_WxH</a:t>
            </a:r>
            <a:r>
              <a:rPr lang="vi-VN" dirty="0">
                <a:solidFill>
                  <a:srgbClr val="17175A"/>
                </a:solidFill>
                <a:latin typeface="Inter"/>
              </a:rPr>
              <a:t> không có sự chênh lệch đáng kể giữa 3 cột.</a:t>
            </a:r>
          </a:p>
        </p:txBody>
      </p:sp>
    </p:spTree>
    <p:extLst>
      <p:ext uri="{BB962C8B-B14F-4D97-AF65-F5344CB8AC3E}">
        <p14:creationId xmlns:p14="http://schemas.microsoft.com/office/powerpoint/2010/main" val="2370139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wipe(left)">
                                      <p:cBhvr>
                                        <p:cTn id="19" dur="500"/>
                                        <p:tgtEl>
                                          <p:spTgt spid="7">
                                            <p:txEl>
                                              <p:pRg st="0" end="0"/>
                                            </p:txEl>
                                          </p:spTgt>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Effect transition="in" filter="wipe(left)">
                                      <p:cBhvr>
                                        <p:cTn id="23" dur="500"/>
                                        <p:tgtEl>
                                          <p:spTgt spid="7">
                                            <p:txEl>
                                              <p:pRg st="1" end="1"/>
                                            </p:txEl>
                                          </p:spTgt>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Effect transition="in" filter="wipe(left)">
                                      <p:cBhvr>
                                        <p:cTn id="2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6E996520-4042-260D-CB4D-5DE07F9E7D55}"/>
              </a:ext>
            </a:extLst>
          </p:cNvPr>
          <p:cNvSpPr>
            <a:spLocks noGrp="1"/>
          </p:cNvSpPr>
          <p:nvPr>
            <p:ph type="title"/>
          </p:nvPr>
        </p:nvSpPr>
        <p:spPr/>
        <p:txBody>
          <a:bodyPr/>
          <a:lstStyle/>
          <a:p>
            <a:r>
              <a:rPr lang="vi-VN" dirty="0"/>
              <a:t>Biểu đồ hộp (</a:t>
            </a:r>
            <a:r>
              <a:rPr lang="vi-VN" dirty="0" err="1"/>
              <a:t>Boxplot</a:t>
            </a:r>
            <a:r>
              <a:rPr lang="vi-VN" dirty="0"/>
              <a:t>)</a:t>
            </a:r>
          </a:p>
        </p:txBody>
      </p:sp>
      <p:pic>
        <p:nvPicPr>
          <p:cNvPr id="4" name="Hình ảnh 3">
            <a:extLst>
              <a:ext uri="{FF2B5EF4-FFF2-40B4-BE49-F238E27FC236}">
                <a16:creationId xmlns:a16="http://schemas.microsoft.com/office/drawing/2014/main" id="{5060F380-C57A-7727-58DB-86612468D72B}"/>
              </a:ext>
            </a:extLst>
          </p:cNvPr>
          <p:cNvPicPr>
            <a:picLocks noChangeAspect="1"/>
          </p:cNvPicPr>
          <p:nvPr/>
        </p:nvPicPr>
        <p:blipFill>
          <a:blip r:embed="rId3"/>
          <a:stretch>
            <a:fillRect/>
          </a:stretch>
        </p:blipFill>
        <p:spPr>
          <a:xfrm>
            <a:off x="4883557" y="588135"/>
            <a:ext cx="3540443" cy="1734503"/>
          </a:xfrm>
          <a:prstGeom prst="rect">
            <a:avLst/>
          </a:prstGeom>
        </p:spPr>
      </p:pic>
      <p:sp>
        <p:nvSpPr>
          <p:cNvPr id="9" name="Tiêu đề phụ 2">
            <a:extLst>
              <a:ext uri="{FF2B5EF4-FFF2-40B4-BE49-F238E27FC236}">
                <a16:creationId xmlns:a16="http://schemas.microsoft.com/office/drawing/2014/main" id="{2D2A331E-C180-938A-7B93-0F28C57018FC}"/>
              </a:ext>
            </a:extLst>
          </p:cNvPr>
          <p:cNvSpPr txBox="1">
            <a:spLocks/>
          </p:cNvSpPr>
          <p:nvPr/>
        </p:nvSpPr>
        <p:spPr>
          <a:xfrm>
            <a:off x="719999" y="3471640"/>
            <a:ext cx="3907897" cy="1112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dirty="0">
                <a:solidFill>
                  <a:srgbClr val="17175A"/>
                </a:solidFill>
              </a:rPr>
              <a:t>Có thể thấy sau khi biến đổi </a:t>
            </a:r>
            <a:r>
              <a:rPr lang="vi-VN" dirty="0" err="1">
                <a:solidFill>
                  <a:srgbClr val="17175A"/>
                </a:solidFill>
              </a:rPr>
              <a:t>logarit</a:t>
            </a:r>
            <a:r>
              <a:rPr lang="vi-VN" dirty="0">
                <a:solidFill>
                  <a:srgbClr val="17175A"/>
                </a:solidFill>
              </a:rPr>
              <a:t> thì các biến đã ít bị lệch hơn, vài biến đã trở thành xấp xỉ phân phối chuẩn</a:t>
            </a:r>
          </a:p>
        </p:txBody>
      </p:sp>
      <p:sp>
        <p:nvSpPr>
          <p:cNvPr id="11" name="Hộp Văn bản 10">
            <a:extLst>
              <a:ext uri="{FF2B5EF4-FFF2-40B4-BE49-F238E27FC236}">
                <a16:creationId xmlns:a16="http://schemas.microsoft.com/office/drawing/2014/main" id="{847B8E25-C906-D1FC-CADF-3A67BA0EAF5E}"/>
              </a:ext>
            </a:extLst>
          </p:cNvPr>
          <p:cNvSpPr txBox="1"/>
          <p:nvPr/>
        </p:nvSpPr>
        <p:spPr>
          <a:xfrm>
            <a:off x="720000" y="1017725"/>
            <a:ext cx="3907898" cy="523220"/>
          </a:xfrm>
          <a:prstGeom prst="rect">
            <a:avLst/>
          </a:prstGeom>
          <a:noFill/>
        </p:spPr>
        <p:txBody>
          <a:bodyPr wrap="square">
            <a:spAutoFit/>
          </a:bodyPr>
          <a:lstStyle/>
          <a:p>
            <a:r>
              <a:rPr lang="vi-VN" dirty="0">
                <a:solidFill>
                  <a:srgbClr val="17175A"/>
                </a:solidFill>
                <a:latin typeface="Inter"/>
              </a:rPr>
              <a:t>Biểu đồ </a:t>
            </a:r>
            <a:r>
              <a:rPr lang="vi-VN" dirty="0" err="1">
                <a:solidFill>
                  <a:srgbClr val="17175A"/>
                </a:solidFill>
                <a:latin typeface="Inter"/>
              </a:rPr>
              <a:t>boxplot</a:t>
            </a:r>
            <a:r>
              <a:rPr lang="vi-VN" dirty="0">
                <a:solidFill>
                  <a:srgbClr val="17175A"/>
                </a:solidFill>
                <a:latin typeface="Inter"/>
              </a:rPr>
              <a:t> là biểu đồ diễn tả 5 vị trí phân bố của dữ liệu</a:t>
            </a:r>
          </a:p>
        </p:txBody>
      </p:sp>
      <p:pic>
        <p:nvPicPr>
          <p:cNvPr id="6" name="Hình ảnh 5">
            <a:extLst>
              <a:ext uri="{FF2B5EF4-FFF2-40B4-BE49-F238E27FC236}">
                <a16:creationId xmlns:a16="http://schemas.microsoft.com/office/drawing/2014/main" id="{192A1F80-D9A9-F4C7-F387-4001CDBDF19E}"/>
              </a:ext>
            </a:extLst>
          </p:cNvPr>
          <p:cNvPicPr>
            <a:picLocks noChangeAspect="1"/>
          </p:cNvPicPr>
          <p:nvPr/>
        </p:nvPicPr>
        <p:blipFill>
          <a:blip r:embed="rId4"/>
          <a:srcRect r="323"/>
          <a:stretch>
            <a:fillRect/>
          </a:stretch>
        </p:blipFill>
        <p:spPr>
          <a:xfrm>
            <a:off x="720000" y="1704498"/>
            <a:ext cx="3531870" cy="1734503"/>
          </a:xfrm>
          <a:prstGeom prst="rect">
            <a:avLst/>
          </a:prstGeom>
        </p:spPr>
      </p:pic>
      <p:pic>
        <p:nvPicPr>
          <p:cNvPr id="8" name="Hình ảnh 7">
            <a:extLst>
              <a:ext uri="{FF2B5EF4-FFF2-40B4-BE49-F238E27FC236}">
                <a16:creationId xmlns:a16="http://schemas.microsoft.com/office/drawing/2014/main" id="{C3A55570-DBC8-5F4A-D040-69FB61C031E1}"/>
              </a:ext>
            </a:extLst>
          </p:cNvPr>
          <p:cNvPicPr>
            <a:picLocks noChangeAspect="1"/>
          </p:cNvPicPr>
          <p:nvPr/>
        </p:nvPicPr>
        <p:blipFill>
          <a:blip r:embed="rId5"/>
          <a:stretch>
            <a:fillRect/>
          </a:stretch>
        </p:blipFill>
        <p:spPr>
          <a:xfrm>
            <a:off x="4892132" y="3156452"/>
            <a:ext cx="3531870" cy="1743075"/>
          </a:xfrm>
          <a:prstGeom prst="rect">
            <a:avLst/>
          </a:prstGeom>
        </p:spPr>
      </p:pic>
    </p:spTree>
    <p:extLst>
      <p:ext uri="{BB962C8B-B14F-4D97-AF65-F5344CB8AC3E}">
        <p14:creationId xmlns:p14="http://schemas.microsoft.com/office/powerpoint/2010/main" val="2257359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10" presetClass="entr" presetSubtype="0"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48224F72-281D-D092-BD15-7F53FE277AAF}"/>
              </a:ext>
            </a:extLst>
          </p:cNvPr>
          <p:cNvSpPr>
            <a:spLocks noGrp="1"/>
          </p:cNvSpPr>
          <p:nvPr>
            <p:ph type="title"/>
          </p:nvPr>
        </p:nvSpPr>
        <p:spPr/>
        <p:txBody>
          <a:bodyPr/>
          <a:lstStyle/>
          <a:p>
            <a:r>
              <a:rPr lang="vi-VN" dirty="0"/>
              <a:t>Biểu đồ phân tán (</a:t>
            </a:r>
            <a:r>
              <a:rPr lang="vi-VN" dirty="0" err="1"/>
              <a:t>Scatter</a:t>
            </a:r>
            <a:r>
              <a:rPr lang="vi-VN" dirty="0"/>
              <a:t> </a:t>
            </a:r>
            <a:r>
              <a:rPr lang="vi-VN" dirty="0" err="1"/>
              <a:t>plot</a:t>
            </a:r>
            <a:r>
              <a:rPr lang="vi-VN" dirty="0"/>
              <a:t>)</a:t>
            </a:r>
          </a:p>
        </p:txBody>
      </p:sp>
      <p:sp>
        <p:nvSpPr>
          <p:cNvPr id="6" name="Hộp Văn bản 5">
            <a:extLst>
              <a:ext uri="{FF2B5EF4-FFF2-40B4-BE49-F238E27FC236}">
                <a16:creationId xmlns:a16="http://schemas.microsoft.com/office/drawing/2014/main" id="{A5AD1EBE-5D08-00A7-EC52-6F3C28529A87}"/>
              </a:ext>
            </a:extLst>
          </p:cNvPr>
          <p:cNvSpPr txBox="1"/>
          <p:nvPr/>
        </p:nvSpPr>
        <p:spPr>
          <a:xfrm>
            <a:off x="720000" y="1017725"/>
            <a:ext cx="5113420" cy="523220"/>
          </a:xfrm>
          <a:prstGeom prst="rect">
            <a:avLst/>
          </a:prstGeom>
          <a:noFill/>
        </p:spPr>
        <p:txBody>
          <a:bodyPr wrap="square">
            <a:spAutoFit/>
          </a:bodyPr>
          <a:lstStyle/>
          <a:p>
            <a:r>
              <a:rPr lang="vi-VN" dirty="0">
                <a:solidFill>
                  <a:srgbClr val="17175A"/>
                </a:solidFill>
                <a:latin typeface="Inter"/>
              </a:rPr>
              <a:t>Biểu đồ phân tán là biểu đồ thường được dùng để thể hiện mối liên hệ giữa 2 biến định lượng</a:t>
            </a:r>
          </a:p>
        </p:txBody>
      </p:sp>
      <p:sp>
        <p:nvSpPr>
          <p:cNvPr id="8" name="Hộp Văn bản 7">
            <a:extLst>
              <a:ext uri="{FF2B5EF4-FFF2-40B4-BE49-F238E27FC236}">
                <a16:creationId xmlns:a16="http://schemas.microsoft.com/office/drawing/2014/main" id="{32B27A01-0C3B-F420-23CC-CE654D4E8D8D}"/>
              </a:ext>
            </a:extLst>
          </p:cNvPr>
          <p:cNvSpPr txBox="1"/>
          <p:nvPr/>
        </p:nvSpPr>
        <p:spPr>
          <a:xfrm>
            <a:off x="1160545" y="4240652"/>
            <a:ext cx="6822908" cy="523220"/>
          </a:xfrm>
          <a:prstGeom prst="rect">
            <a:avLst/>
          </a:prstGeom>
          <a:noFill/>
        </p:spPr>
        <p:txBody>
          <a:bodyPr wrap="square">
            <a:spAutoFit/>
          </a:bodyPr>
          <a:lstStyle/>
          <a:p>
            <a:r>
              <a:rPr lang="vi-VN" dirty="0">
                <a:solidFill>
                  <a:srgbClr val="17175A"/>
                </a:solidFill>
                <a:latin typeface="Inter"/>
              </a:rPr>
              <a:t>Ta thấy biến </a:t>
            </a:r>
            <a:r>
              <a:rPr lang="vi-VN" dirty="0" err="1">
                <a:solidFill>
                  <a:srgbClr val="17175A"/>
                </a:solidFill>
                <a:latin typeface="Inter"/>
              </a:rPr>
              <a:t>Pixel_Rate</a:t>
            </a:r>
            <a:r>
              <a:rPr lang="vi-VN" dirty="0">
                <a:solidFill>
                  <a:srgbClr val="17175A"/>
                </a:solidFill>
                <a:latin typeface="Inter"/>
              </a:rPr>
              <a:t> có quan hệ tuyến tính dương với biến </a:t>
            </a:r>
            <a:r>
              <a:rPr lang="vi-VN" dirty="0" err="1">
                <a:solidFill>
                  <a:srgbClr val="17175A"/>
                </a:solidFill>
                <a:latin typeface="Inter"/>
              </a:rPr>
              <a:t>Core_Speed</a:t>
            </a:r>
            <a:r>
              <a:rPr lang="vi-VN" dirty="0">
                <a:solidFill>
                  <a:srgbClr val="17175A"/>
                </a:solidFill>
                <a:latin typeface="Inter"/>
              </a:rPr>
              <a:t>, còn rõ hơn giữa biến </a:t>
            </a:r>
            <a:r>
              <a:rPr lang="vi-VN" dirty="0" err="1">
                <a:solidFill>
                  <a:srgbClr val="17175A"/>
                </a:solidFill>
                <a:latin typeface="Inter"/>
              </a:rPr>
              <a:t>Pixel_Rate</a:t>
            </a:r>
            <a:r>
              <a:rPr lang="vi-VN" dirty="0">
                <a:solidFill>
                  <a:srgbClr val="17175A"/>
                </a:solidFill>
                <a:latin typeface="Inter"/>
              </a:rPr>
              <a:t> với </a:t>
            </a:r>
            <a:r>
              <a:rPr lang="vi-VN" dirty="0" err="1">
                <a:solidFill>
                  <a:srgbClr val="17175A"/>
                </a:solidFill>
                <a:latin typeface="Inter"/>
              </a:rPr>
              <a:t>ROPs</a:t>
            </a:r>
            <a:r>
              <a:rPr lang="vi-VN" dirty="0">
                <a:solidFill>
                  <a:srgbClr val="17175A"/>
                </a:solidFill>
                <a:latin typeface="Inter"/>
              </a:rPr>
              <a:t>. Và gần như không có mối liên hệ nào giữa </a:t>
            </a:r>
            <a:r>
              <a:rPr lang="vi-VN" dirty="0" err="1">
                <a:solidFill>
                  <a:srgbClr val="17175A"/>
                </a:solidFill>
                <a:latin typeface="Inter"/>
              </a:rPr>
              <a:t>Pixel_Rate</a:t>
            </a:r>
            <a:r>
              <a:rPr lang="vi-VN" dirty="0">
                <a:solidFill>
                  <a:srgbClr val="17175A"/>
                </a:solidFill>
                <a:latin typeface="Inter"/>
              </a:rPr>
              <a:t> và </a:t>
            </a:r>
            <a:r>
              <a:rPr lang="vi-VN" dirty="0" err="1">
                <a:solidFill>
                  <a:srgbClr val="17175A"/>
                </a:solidFill>
                <a:latin typeface="Inter"/>
              </a:rPr>
              <a:t>Shader</a:t>
            </a:r>
            <a:r>
              <a:rPr lang="vi-VN" dirty="0">
                <a:solidFill>
                  <a:srgbClr val="17175A"/>
                </a:solidFill>
                <a:latin typeface="Inter"/>
              </a:rPr>
              <a:t>.</a:t>
            </a:r>
          </a:p>
        </p:txBody>
      </p:sp>
      <p:pic>
        <p:nvPicPr>
          <p:cNvPr id="5" name="Picture 4">
            <a:extLst>
              <a:ext uri="{FF2B5EF4-FFF2-40B4-BE49-F238E27FC236}">
                <a16:creationId xmlns:a16="http://schemas.microsoft.com/office/drawing/2014/main" id="{9CEADF44-B407-816D-115B-D94CEF2A438D}"/>
              </a:ext>
            </a:extLst>
          </p:cNvPr>
          <p:cNvPicPr>
            <a:picLocks noChangeAspect="1"/>
          </p:cNvPicPr>
          <p:nvPr/>
        </p:nvPicPr>
        <p:blipFill>
          <a:blip r:embed="rId3"/>
          <a:stretch>
            <a:fillRect/>
          </a:stretch>
        </p:blipFill>
        <p:spPr>
          <a:xfrm>
            <a:off x="2292834" y="1498217"/>
            <a:ext cx="4558330" cy="2742435"/>
          </a:xfrm>
          <a:prstGeom prst="rect">
            <a:avLst/>
          </a:prstGeom>
        </p:spPr>
      </p:pic>
    </p:spTree>
    <p:extLst>
      <p:ext uri="{BB962C8B-B14F-4D97-AF65-F5344CB8AC3E}">
        <p14:creationId xmlns:p14="http://schemas.microsoft.com/office/powerpoint/2010/main" val="1690003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Google Shape;696;p33">
            <a:extLst>
              <a:ext uri="{FF2B5EF4-FFF2-40B4-BE49-F238E27FC236}">
                <a16:creationId xmlns:a16="http://schemas.microsoft.com/office/drawing/2014/main" id="{E1B0E73C-24D4-3593-F719-F0B16355EDAB}"/>
              </a:ext>
            </a:extLst>
          </p:cNvPr>
          <p:cNvSpPr/>
          <p:nvPr/>
        </p:nvSpPr>
        <p:spPr>
          <a:xfrm rot="20942205" flipH="1">
            <a:off x="-1954549" y="2947862"/>
            <a:ext cx="2743050" cy="2424178"/>
          </a:xfrm>
          <a:custGeom>
            <a:avLst/>
            <a:gdLst/>
            <a:ahLst/>
            <a:cxnLst/>
            <a:rect l="l" t="t" r="r" b="b"/>
            <a:pathLst>
              <a:path w="875098" h="746597" extrusionOk="0">
                <a:moveTo>
                  <a:pt x="864578" y="196471"/>
                </a:moveTo>
                <a:cubicBezTo>
                  <a:pt x="840165" y="159266"/>
                  <a:pt x="783440" y="77285"/>
                  <a:pt x="749092" y="27843"/>
                </a:cubicBezTo>
                <a:cubicBezTo>
                  <a:pt x="732514" y="3984"/>
                  <a:pt x="702232" y="-5858"/>
                  <a:pt x="674728" y="3500"/>
                </a:cubicBezTo>
                <a:lnTo>
                  <a:pt x="181174" y="181564"/>
                </a:lnTo>
                <a:cubicBezTo>
                  <a:pt x="158033" y="189439"/>
                  <a:pt x="140262" y="204338"/>
                  <a:pt x="119033" y="235378"/>
                </a:cubicBezTo>
                <a:lnTo>
                  <a:pt x="8276" y="521834"/>
                </a:lnTo>
                <a:cubicBezTo>
                  <a:pt x="-16285" y="585364"/>
                  <a:pt x="15628" y="658011"/>
                  <a:pt x="80103" y="679997"/>
                </a:cubicBezTo>
                <a:cubicBezTo>
                  <a:pt x="93121" y="684437"/>
                  <a:pt x="105928" y="686357"/>
                  <a:pt x="117308" y="684945"/>
                </a:cubicBezTo>
                <a:cubicBezTo>
                  <a:pt x="118869" y="684750"/>
                  <a:pt x="120438" y="684500"/>
                  <a:pt x="122014" y="684188"/>
                </a:cubicBezTo>
                <a:lnTo>
                  <a:pt x="387218" y="605563"/>
                </a:lnTo>
                <a:cubicBezTo>
                  <a:pt x="425524" y="598008"/>
                  <a:pt x="465226" y="602324"/>
                  <a:pt x="501011" y="617949"/>
                </a:cubicBezTo>
                <a:lnTo>
                  <a:pt x="783065" y="741084"/>
                </a:lnTo>
                <a:cubicBezTo>
                  <a:pt x="826108" y="759878"/>
                  <a:pt x="874279" y="728316"/>
                  <a:pt x="874248" y="681347"/>
                </a:cubicBezTo>
                <a:lnTo>
                  <a:pt x="875098" y="231928"/>
                </a:lnTo>
                <a:cubicBezTo>
                  <a:pt x="875098" y="219238"/>
                  <a:pt x="871539" y="207070"/>
                  <a:pt x="864578" y="196463"/>
                </a:cubicBezTo>
                <a:close/>
              </a:path>
            </a:pathLst>
          </a:custGeom>
          <a:solidFill>
            <a:srgbClr val="E5F1F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 name="Tiêu đề 1">
            <a:extLst>
              <a:ext uri="{FF2B5EF4-FFF2-40B4-BE49-F238E27FC236}">
                <a16:creationId xmlns:a16="http://schemas.microsoft.com/office/drawing/2014/main" id="{6C6B2061-49E5-34EB-601E-60BB0672939C}"/>
              </a:ext>
            </a:extLst>
          </p:cNvPr>
          <p:cNvSpPr>
            <a:spLocks noGrp="1"/>
          </p:cNvSpPr>
          <p:nvPr>
            <p:ph type="title"/>
          </p:nvPr>
        </p:nvSpPr>
        <p:spPr/>
        <p:txBody>
          <a:bodyPr/>
          <a:lstStyle/>
          <a:p>
            <a:r>
              <a:rPr lang="vi-VN" dirty="0"/>
              <a:t>Thống kê suy diễn</a:t>
            </a:r>
            <a:br>
              <a:rPr lang="vi-VN" dirty="0"/>
            </a:br>
            <a:endParaRPr lang="vi-VN" dirty="0"/>
          </a:p>
        </p:txBody>
      </p:sp>
      <p:sp>
        <p:nvSpPr>
          <p:cNvPr id="3" name="Tiêu đề 2">
            <a:extLst>
              <a:ext uri="{FF2B5EF4-FFF2-40B4-BE49-F238E27FC236}">
                <a16:creationId xmlns:a16="http://schemas.microsoft.com/office/drawing/2014/main" id="{6D663D68-AB02-B665-EB96-1E8378E8EE93}"/>
              </a:ext>
            </a:extLst>
          </p:cNvPr>
          <p:cNvSpPr>
            <a:spLocks noGrp="1"/>
          </p:cNvSpPr>
          <p:nvPr>
            <p:ph type="title" idx="2"/>
          </p:nvPr>
        </p:nvSpPr>
        <p:spPr/>
        <p:txBody>
          <a:bodyPr/>
          <a:lstStyle/>
          <a:p>
            <a:r>
              <a:rPr lang="vi-VN" dirty="0"/>
              <a:t>4</a:t>
            </a:r>
          </a:p>
        </p:txBody>
      </p:sp>
      <p:sp>
        <p:nvSpPr>
          <p:cNvPr id="4" name="Tiêu đề phụ 3">
            <a:extLst>
              <a:ext uri="{FF2B5EF4-FFF2-40B4-BE49-F238E27FC236}">
                <a16:creationId xmlns:a16="http://schemas.microsoft.com/office/drawing/2014/main" id="{5EBF0257-B79F-858E-304B-6DE5BC985954}"/>
              </a:ext>
            </a:extLst>
          </p:cNvPr>
          <p:cNvSpPr>
            <a:spLocks noGrp="1"/>
          </p:cNvSpPr>
          <p:nvPr>
            <p:ph type="subTitle" idx="1"/>
          </p:nvPr>
        </p:nvSpPr>
        <p:spPr>
          <a:xfrm>
            <a:off x="3151900" y="2287500"/>
            <a:ext cx="3124800" cy="693000"/>
          </a:xfrm>
        </p:spPr>
        <p:txBody>
          <a:bodyPr/>
          <a:lstStyle/>
          <a:p>
            <a:r>
              <a:rPr lang="vi-VN" dirty="0"/>
              <a:t>Xây dựng mô hình dự đoán</a:t>
            </a:r>
          </a:p>
          <a:p>
            <a:r>
              <a:rPr lang="vi-VN" dirty="0"/>
              <a:t>So sánh mô hình</a:t>
            </a:r>
          </a:p>
        </p:txBody>
      </p:sp>
      <p:grpSp>
        <p:nvGrpSpPr>
          <p:cNvPr id="5" name="Google Shape;920;p35">
            <a:extLst>
              <a:ext uri="{FF2B5EF4-FFF2-40B4-BE49-F238E27FC236}">
                <a16:creationId xmlns:a16="http://schemas.microsoft.com/office/drawing/2014/main" id="{B4067DA2-A0C5-7533-9C4F-97E2B52997E1}"/>
              </a:ext>
            </a:extLst>
          </p:cNvPr>
          <p:cNvGrpSpPr/>
          <p:nvPr/>
        </p:nvGrpSpPr>
        <p:grpSpPr>
          <a:xfrm flipH="1">
            <a:off x="28148" y="484318"/>
            <a:ext cx="7891025" cy="4636835"/>
            <a:chOff x="-3731289" y="-3340318"/>
            <a:chExt cx="12445910" cy="7640241"/>
          </a:xfrm>
        </p:grpSpPr>
        <p:sp>
          <p:nvSpPr>
            <p:cNvPr id="6" name="Google Shape;921;p35">
              <a:extLst>
                <a:ext uri="{FF2B5EF4-FFF2-40B4-BE49-F238E27FC236}">
                  <a16:creationId xmlns:a16="http://schemas.microsoft.com/office/drawing/2014/main" id="{0EE1C304-594B-8EEB-A130-4A29007A26E5}"/>
                </a:ext>
              </a:extLst>
            </p:cNvPr>
            <p:cNvSpPr/>
            <p:nvPr/>
          </p:nvSpPr>
          <p:spPr>
            <a:xfrm>
              <a:off x="4817053" y="116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7" name="Google Shape;922;p35">
              <a:extLst>
                <a:ext uri="{FF2B5EF4-FFF2-40B4-BE49-F238E27FC236}">
                  <a16:creationId xmlns:a16="http://schemas.microsoft.com/office/drawing/2014/main" id="{7BD47FC1-10D1-8708-F446-E228DB9547FC}"/>
                </a:ext>
              </a:extLst>
            </p:cNvPr>
            <p:cNvGrpSpPr/>
            <p:nvPr/>
          </p:nvGrpSpPr>
          <p:grpSpPr>
            <a:xfrm>
              <a:off x="5332847" y="967113"/>
              <a:ext cx="2659418" cy="1718626"/>
              <a:chOff x="4838012" y="1361547"/>
              <a:chExt cx="951900" cy="615157"/>
            </a:xfrm>
          </p:grpSpPr>
          <p:sp>
            <p:nvSpPr>
              <p:cNvPr id="125" name="Google Shape;923;p35">
                <a:extLst>
                  <a:ext uri="{FF2B5EF4-FFF2-40B4-BE49-F238E27FC236}">
                    <a16:creationId xmlns:a16="http://schemas.microsoft.com/office/drawing/2014/main" id="{B869966B-3FE4-AA2B-6D60-F2E20A268144}"/>
                  </a:ext>
                </a:extLst>
              </p:cNvPr>
              <p:cNvSpPr/>
              <p:nvPr/>
            </p:nvSpPr>
            <p:spPr>
              <a:xfrm>
                <a:off x="4838012" y="1419903"/>
                <a:ext cx="951900" cy="556800"/>
              </a:xfrm>
              <a:prstGeom prst="rect">
                <a:avLst/>
              </a:pr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6" name="Google Shape;924;p35">
                <a:extLst>
                  <a:ext uri="{FF2B5EF4-FFF2-40B4-BE49-F238E27FC236}">
                    <a16:creationId xmlns:a16="http://schemas.microsoft.com/office/drawing/2014/main" id="{A9BBD8CC-CA2C-E5DC-89D4-458E404E2348}"/>
                  </a:ext>
                </a:extLst>
              </p:cNvPr>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7" name="Google Shape;925;p35">
                <a:extLst>
                  <a:ext uri="{FF2B5EF4-FFF2-40B4-BE49-F238E27FC236}">
                    <a16:creationId xmlns:a16="http://schemas.microsoft.com/office/drawing/2014/main" id="{84E3152C-EBCB-2327-14EF-F0D3A5F93C94}"/>
                  </a:ext>
                </a:extLst>
              </p:cNvPr>
              <p:cNvSpPr/>
              <p:nvPr/>
            </p:nvSpPr>
            <p:spPr>
              <a:xfrm>
                <a:off x="4863842" y="1376853"/>
                <a:ext cx="25800" cy="27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8" name="Google Shape;926;p35">
                <a:extLst>
                  <a:ext uri="{FF2B5EF4-FFF2-40B4-BE49-F238E27FC236}">
                    <a16:creationId xmlns:a16="http://schemas.microsoft.com/office/drawing/2014/main" id="{0A670B1E-75FE-F1F9-5153-945ABF1898D2}"/>
                  </a:ext>
                </a:extLst>
              </p:cNvPr>
              <p:cNvSpPr/>
              <p:nvPr/>
            </p:nvSpPr>
            <p:spPr>
              <a:xfrm>
                <a:off x="4904979" y="1376853"/>
                <a:ext cx="25800" cy="27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9" name="Google Shape;927;p35">
                <a:extLst>
                  <a:ext uri="{FF2B5EF4-FFF2-40B4-BE49-F238E27FC236}">
                    <a16:creationId xmlns:a16="http://schemas.microsoft.com/office/drawing/2014/main" id="{27AE3B70-9F4A-AD19-1ADC-3DB986889CEE}"/>
                  </a:ext>
                </a:extLst>
              </p:cNvPr>
              <p:cNvSpPr/>
              <p:nvPr/>
            </p:nvSpPr>
            <p:spPr>
              <a:xfrm>
                <a:off x="4945159" y="1376853"/>
                <a:ext cx="26700" cy="27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0" name="Google Shape;928;p35">
                <a:extLst>
                  <a:ext uri="{FF2B5EF4-FFF2-40B4-BE49-F238E27FC236}">
                    <a16:creationId xmlns:a16="http://schemas.microsoft.com/office/drawing/2014/main" id="{387FE6B2-5ECA-FF5A-187B-9AAFA2752219}"/>
                  </a:ext>
                </a:extLst>
              </p:cNvPr>
              <p:cNvSpPr/>
              <p:nvPr/>
            </p:nvSpPr>
            <p:spPr>
              <a:xfrm>
                <a:off x="4902109" y="1478261"/>
                <a:ext cx="348300" cy="3483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1" name="Google Shape;929;p35">
                <a:extLst>
                  <a:ext uri="{FF2B5EF4-FFF2-40B4-BE49-F238E27FC236}">
                    <a16:creationId xmlns:a16="http://schemas.microsoft.com/office/drawing/2014/main" id="{8CE66816-CDB7-641D-8F15-E98016078E54}"/>
                  </a:ext>
                </a:extLst>
              </p:cNvPr>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2" name="Google Shape;930;p35">
                <a:extLst>
                  <a:ext uri="{FF2B5EF4-FFF2-40B4-BE49-F238E27FC236}">
                    <a16:creationId xmlns:a16="http://schemas.microsoft.com/office/drawing/2014/main" id="{EA478A53-2347-DD20-3EB7-BEA9946B1688}"/>
                  </a:ext>
                </a:extLst>
              </p:cNvPr>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3" name="Google Shape;931;p35">
                <a:extLst>
                  <a:ext uri="{FF2B5EF4-FFF2-40B4-BE49-F238E27FC236}">
                    <a16:creationId xmlns:a16="http://schemas.microsoft.com/office/drawing/2014/main" id="{5A4851B7-F0A9-1B85-0C4B-A6586296AB55}"/>
                  </a:ext>
                </a:extLst>
              </p:cNvPr>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4" name="Google Shape;932;p35">
                <a:extLst>
                  <a:ext uri="{FF2B5EF4-FFF2-40B4-BE49-F238E27FC236}">
                    <a16:creationId xmlns:a16="http://schemas.microsoft.com/office/drawing/2014/main" id="{DA0983F5-7AE5-DBBB-1011-EDF8CBCFD9F6}"/>
                  </a:ext>
                </a:extLst>
              </p:cNvPr>
              <p:cNvSpPr/>
              <p:nvPr/>
            </p:nvSpPr>
            <p:spPr>
              <a:xfrm>
                <a:off x="5313479" y="1549055"/>
                <a:ext cx="412500" cy="23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5" name="Google Shape;933;p35">
                <a:extLst>
                  <a:ext uri="{FF2B5EF4-FFF2-40B4-BE49-F238E27FC236}">
                    <a16:creationId xmlns:a16="http://schemas.microsoft.com/office/drawing/2014/main" id="{0F181979-9050-AFAC-C0D6-24AA2AC0AB54}"/>
                  </a:ext>
                </a:extLst>
              </p:cNvPr>
              <p:cNvSpPr/>
              <p:nvPr/>
            </p:nvSpPr>
            <p:spPr>
              <a:xfrm>
                <a:off x="5313479" y="1610282"/>
                <a:ext cx="412500" cy="23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6" name="Google Shape;934;p35">
                <a:extLst>
                  <a:ext uri="{FF2B5EF4-FFF2-40B4-BE49-F238E27FC236}">
                    <a16:creationId xmlns:a16="http://schemas.microsoft.com/office/drawing/2014/main" id="{BED2DC6A-E994-E8ED-0334-BCD722474911}"/>
                  </a:ext>
                </a:extLst>
              </p:cNvPr>
              <p:cNvSpPr/>
              <p:nvPr/>
            </p:nvSpPr>
            <p:spPr>
              <a:xfrm>
                <a:off x="5313479" y="1671510"/>
                <a:ext cx="323400" cy="23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7" name="Google Shape;935;p35">
                <a:extLst>
                  <a:ext uri="{FF2B5EF4-FFF2-40B4-BE49-F238E27FC236}">
                    <a16:creationId xmlns:a16="http://schemas.microsoft.com/office/drawing/2014/main" id="{9B4D0977-AA73-C99A-1042-61BC0E0BCB2F}"/>
                  </a:ext>
                </a:extLst>
              </p:cNvPr>
              <p:cNvSpPr/>
              <p:nvPr/>
            </p:nvSpPr>
            <p:spPr>
              <a:xfrm>
                <a:off x="5313479" y="1732737"/>
                <a:ext cx="205800" cy="240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8" name="Google Shape;936;p35">
                <a:extLst>
                  <a:ext uri="{FF2B5EF4-FFF2-40B4-BE49-F238E27FC236}">
                    <a16:creationId xmlns:a16="http://schemas.microsoft.com/office/drawing/2014/main" id="{714446CC-7BBE-83A2-2025-77F1A181393F}"/>
                  </a:ext>
                </a:extLst>
              </p:cNvPr>
              <p:cNvSpPr/>
              <p:nvPr/>
            </p:nvSpPr>
            <p:spPr>
              <a:xfrm>
                <a:off x="4970989" y="1884848"/>
                <a:ext cx="145500" cy="22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9" name="Google Shape;937;p35">
                <a:extLst>
                  <a:ext uri="{FF2B5EF4-FFF2-40B4-BE49-F238E27FC236}">
                    <a16:creationId xmlns:a16="http://schemas.microsoft.com/office/drawing/2014/main" id="{C543A332-003F-F1FE-ADA2-20012E08340A}"/>
                  </a:ext>
                </a:extLst>
              </p:cNvPr>
              <p:cNvSpPr/>
              <p:nvPr/>
            </p:nvSpPr>
            <p:spPr>
              <a:xfrm>
                <a:off x="4889672" y="1867628"/>
                <a:ext cx="57600" cy="57600"/>
              </a:xfrm>
              <a:prstGeom prst="ellipse">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0" name="Google Shape;938;p35">
                <a:extLst>
                  <a:ext uri="{FF2B5EF4-FFF2-40B4-BE49-F238E27FC236}">
                    <a16:creationId xmlns:a16="http://schemas.microsoft.com/office/drawing/2014/main" id="{92A834FF-CEC1-4F3A-C2FB-5EFE50C81D41}"/>
                  </a:ext>
                </a:extLst>
              </p:cNvPr>
              <p:cNvSpPr/>
              <p:nvPr/>
            </p:nvSpPr>
            <p:spPr>
              <a:xfrm>
                <a:off x="5257036" y="1884848"/>
                <a:ext cx="145500" cy="22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1" name="Google Shape;939;p35">
                <a:extLst>
                  <a:ext uri="{FF2B5EF4-FFF2-40B4-BE49-F238E27FC236}">
                    <a16:creationId xmlns:a16="http://schemas.microsoft.com/office/drawing/2014/main" id="{34E6B3C4-A4C4-6576-28A7-803839F78ED7}"/>
                  </a:ext>
                </a:extLst>
              </p:cNvPr>
              <p:cNvSpPr/>
              <p:nvPr/>
            </p:nvSpPr>
            <p:spPr>
              <a:xfrm>
                <a:off x="5175718" y="1867628"/>
                <a:ext cx="57600" cy="57600"/>
              </a:xfrm>
              <a:prstGeom prst="ellipse">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2" name="Google Shape;940;p35">
                <a:extLst>
                  <a:ext uri="{FF2B5EF4-FFF2-40B4-BE49-F238E27FC236}">
                    <a16:creationId xmlns:a16="http://schemas.microsoft.com/office/drawing/2014/main" id="{04FF56ED-A294-C7DF-DC83-51C696A5270C}"/>
                  </a:ext>
                </a:extLst>
              </p:cNvPr>
              <p:cNvSpPr/>
              <p:nvPr/>
            </p:nvSpPr>
            <p:spPr>
              <a:xfrm>
                <a:off x="5543081" y="1884848"/>
                <a:ext cx="144600" cy="22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3" name="Google Shape;941;p35">
                <a:extLst>
                  <a:ext uri="{FF2B5EF4-FFF2-40B4-BE49-F238E27FC236}">
                    <a16:creationId xmlns:a16="http://schemas.microsoft.com/office/drawing/2014/main" id="{680FE80D-D573-25E1-B99B-384A77A598A6}"/>
                  </a:ext>
                </a:extLst>
              </p:cNvPr>
              <p:cNvSpPr/>
              <p:nvPr/>
            </p:nvSpPr>
            <p:spPr>
              <a:xfrm>
                <a:off x="5461764" y="1867628"/>
                <a:ext cx="56400" cy="57600"/>
              </a:xfrm>
              <a:prstGeom prst="ellipse">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8" name="Google Shape;942;p35">
              <a:extLst>
                <a:ext uri="{FF2B5EF4-FFF2-40B4-BE49-F238E27FC236}">
                  <a16:creationId xmlns:a16="http://schemas.microsoft.com/office/drawing/2014/main" id="{785ED1D8-CFE6-5C18-4AF7-E47EAA34926B}"/>
                </a:ext>
              </a:extLst>
            </p:cNvPr>
            <p:cNvGrpSpPr/>
            <p:nvPr/>
          </p:nvGrpSpPr>
          <p:grpSpPr>
            <a:xfrm flipH="1">
              <a:off x="7510651" y="1762507"/>
              <a:ext cx="1203970" cy="2537416"/>
              <a:chOff x="3168951" y="1861557"/>
              <a:chExt cx="1203970" cy="2537416"/>
            </a:xfrm>
          </p:grpSpPr>
          <p:grpSp>
            <p:nvGrpSpPr>
              <p:cNvPr id="69" name="Google Shape;943;p35">
                <a:extLst>
                  <a:ext uri="{FF2B5EF4-FFF2-40B4-BE49-F238E27FC236}">
                    <a16:creationId xmlns:a16="http://schemas.microsoft.com/office/drawing/2014/main" id="{9B28FF6B-5E02-2E7D-A618-74072DAE9E35}"/>
                  </a:ext>
                </a:extLst>
              </p:cNvPr>
              <p:cNvGrpSpPr/>
              <p:nvPr/>
            </p:nvGrpSpPr>
            <p:grpSpPr>
              <a:xfrm>
                <a:off x="3168951" y="1861557"/>
                <a:ext cx="1203970" cy="2537416"/>
                <a:chOff x="3196688" y="1859757"/>
                <a:chExt cx="1203970" cy="2537416"/>
              </a:xfrm>
            </p:grpSpPr>
            <p:sp>
              <p:nvSpPr>
                <p:cNvPr id="71" name="Google Shape;944;p35">
                  <a:extLst>
                    <a:ext uri="{FF2B5EF4-FFF2-40B4-BE49-F238E27FC236}">
                      <a16:creationId xmlns:a16="http://schemas.microsoft.com/office/drawing/2014/main" id="{76296CFA-E957-4DFE-0698-2FF8CD6D2163}"/>
                    </a:ext>
                  </a:extLst>
                </p:cNvPr>
                <p:cNvSpPr/>
                <p:nvPr/>
              </p:nvSpPr>
              <p:spPr>
                <a:xfrm>
                  <a:off x="4019743" y="2373432"/>
                  <a:ext cx="380915" cy="348197"/>
                </a:xfrm>
                <a:custGeom>
                  <a:avLst/>
                  <a:gdLst/>
                  <a:ahLst/>
                  <a:cxnLst/>
                  <a:rect l="l" t="t" r="r" b="b"/>
                  <a:pathLst>
                    <a:path w="380915" h="348197" extrusionOk="0">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2" name="Google Shape;945;p35">
                  <a:extLst>
                    <a:ext uri="{FF2B5EF4-FFF2-40B4-BE49-F238E27FC236}">
                      <a16:creationId xmlns:a16="http://schemas.microsoft.com/office/drawing/2014/main" id="{592753DA-0EA8-CA15-B6F0-863B15375C1F}"/>
                    </a:ext>
                  </a:extLst>
                </p:cNvPr>
                <p:cNvSpPr/>
                <p:nvPr/>
              </p:nvSpPr>
              <p:spPr>
                <a:xfrm>
                  <a:off x="4229198" y="2451120"/>
                  <a:ext cx="20478" cy="55911"/>
                </a:xfrm>
                <a:custGeom>
                  <a:avLst/>
                  <a:gdLst/>
                  <a:ahLst/>
                  <a:cxnLst/>
                  <a:rect l="l" t="t" r="r" b="b"/>
                  <a:pathLst>
                    <a:path w="20478" h="55911" extrusionOk="0">
                      <a:moveTo>
                        <a:pt x="20479" y="2572"/>
                      </a:moveTo>
                      <a:lnTo>
                        <a:pt x="0" y="55912"/>
                      </a:lnTo>
                      <a:cubicBezTo>
                        <a:pt x="0" y="55912"/>
                        <a:pt x="5905" y="3620"/>
                        <a:pt x="2191" y="0"/>
                      </a:cubicBezTo>
                      <a:lnTo>
                        <a:pt x="20479" y="2572"/>
                      </a:lnTo>
                      <a:close/>
                    </a:path>
                  </a:pathLst>
                </a:custGeom>
                <a:solidFill>
                  <a:srgbClr val="8F5D48"/>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3" name="Google Shape;946;p35">
                  <a:extLst>
                    <a:ext uri="{FF2B5EF4-FFF2-40B4-BE49-F238E27FC236}">
                      <a16:creationId xmlns:a16="http://schemas.microsoft.com/office/drawing/2014/main" id="{ADC3A34F-73C3-2D43-AEB3-98E2E5657D65}"/>
                    </a:ext>
                  </a:extLst>
                </p:cNvPr>
                <p:cNvSpPr/>
                <p:nvPr/>
              </p:nvSpPr>
              <p:spPr>
                <a:xfrm>
                  <a:off x="3602037" y="2283261"/>
                  <a:ext cx="655354" cy="571433"/>
                </a:xfrm>
                <a:custGeom>
                  <a:avLst/>
                  <a:gdLst/>
                  <a:ahLst/>
                  <a:cxnLst/>
                  <a:rect l="l" t="t" r="r" b="b"/>
                  <a:pathLst>
                    <a:path w="655354" h="571433" extrusionOk="0">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4" name="Google Shape;947;p35">
                  <a:extLst>
                    <a:ext uri="{FF2B5EF4-FFF2-40B4-BE49-F238E27FC236}">
                      <a16:creationId xmlns:a16="http://schemas.microsoft.com/office/drawing/2014/main" id="{0892FCB1-3286-F8B9-3263-4FBB4E53171A}"/>
                    </a:ext>
                  </a:extLst>
                </p:cNvPr>
                <p:cNvSpPr/>
                <p:nvPr/>
              </p:nvSpPr>
              <p:spPr>
                <a:xfrm>
                  <a:off x="3602034" y="2289855"/>
                  <a:ext cx="581157" cy="564744"/>
                </a:xfrm>
                <a:custGeom>
                  <a:avLst/>
                  <a:gdLst/>
                  <a:ahLst/>
                  <a:cxnLst/>
                  <a:rect l="l" t="t" r="r" b="b"/>
                  <a:pathLst>
                    <a:path w="581157" h="564744" extrusionOk="0">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rgbClr val="4C69B2"/>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5" name="Google Shape;948;p35">
                  <a:extLst>
                    <a:ext uri="{FF2B5EF4-FFF2-40B4-BE49-F238E27FC236}">
                      <a16:creationId xmlns:a16="http://schemas.microsoft.com/office/drawing/2014/main" id="{167097C0-E25F-87BC-66D0-44DA3838BC10}"/>
                    </a:ext>
                  </a:extLst>
                </p:cNvPr>
                <p:cNvSpPr/>
                <p:nvPr/>
              </p:nvSpPr>
              <p:spPr>
                <a:xfrm>
                  <a:off x="3677224" y="4259632"/>
                  <a:ext cx="126301" cy="110108"/>
                </a:xfrm>
                <a:custGeom>
                  <a:avLst/>
                  <a:gdLst/>
                  <a:ahLst/>
                  <a:cxnLst/>
                  <a:rect l="l" t="t" r="r" b="b"/>
                  <a:pathLst>
                    <a:path w="126301" h="110108" extrusionOk="0">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6" name="Google Shape;949;p35">
                  <a:extLst>
                    <a:ext uri="{FF2B5EF4-FFF2-40B4-BE49-F238E27FC236}">
                      <a16:creationId xmlns:a16="http://schemas.microsoft.com/office/drawing/2014/main" id="{6FC95BAF-8EE7-C16D-4599-E41204CA612D}"/>
                    </a:ext>
                  </a:extLst>
                </p:cNvPr>
                <p:cNvSpPr/>
                <p:nvPr/>
              </p:nvSpPr>
              <p:spPr>
                <a:xfrm>
                  <a:off x="3662175" y="4290397"/>
                  <a:ext cx="291750" cy="106776"/>
                </a:xfrm>
                <a:custGeom>
                  <a:avLst/>
                  <a:gdLst/>
                  <a:ahLst/>
                  <a:cxnLst/>
                  <a:rect l="l" t="t" r="r" b="b"/>
                  <a:pathLst>
                    <a:path w="291750"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rgbClr val="6389EB"/>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7" name="Google Shape;950;p35">
                  <a:extLst>
                    <a:ext uri="{FF2B5EF4-FFF2-40B4-BE49-F238E27FC236}">
                      <a16:creationId xmlns:a16="http://schemas.microsoft.com/office/drawing/2014/main" id="{88B8B7E9-4DE3-6933-0E46-17F2E1C468CB}"/>
                    </a:ext>
                  </a:extLst>
                </p:cNvPr>
                <p:cNvSpPr/>
                <p:nvPr/>
              </p:nvSpPr>
              <p:spPr>
                <a:xfrm rot="-1801764">
                  <a:off x="3763940" y="4307141"/>
                  <a:ext cx="53103" cy="4091"/>
                </a:xfrm>
                <a:custGeom>
                  <a:avLst/>
                  <a:gdLst/>
                  <a:ahLst/>
                  <a:cxnLst/>
                  <a:rect l="l" t="t" r="r" b="b"/>
                  <a:pathLst>
                    <a:path w="53150" h="4095" extrusionOk="0">
                      <a:moveTo>
                        <a:pt x="0" y="0"/>
                      </a:moveTo>
                      <a:lnTo>
                        <a:pt x="53151" y="0"/>
                      </a:lnTo>
                      <a:lnTo>
                        <a:pt x="53151" y="4096"/>
                      </a:lnTo>
                      <a:lnTo>
                        <a:pt x="0" y="4096"/>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8" name="Google Shape;951;p35">
                  <a:extLst>
                    <a:ext uri="{FF2B5EF4-FFF2-40B4-BE49-F238E27FC236}">
                      <a16:creationId xmlns:a16="http://schemas.microsoft.com/office/drawing/2014/main" id="{FD555BD1-93CE-342D-98B4-8569B9DBDB55}"/>
                    </a:ext>
                  </a:extLst>
                </p:cNvPr>
                <p:cNvSpPr/>
                <p:nvPr/>
              </p:nvSpPr>
              <p:spPr>
                <a:xfrm rot="-1801764">
                  <a:off x="3784050" y="4317400"/>
                  <a:ext cx="53103" cy="4091"/>
                </a:xfrm>
                <a:custGeom>
                  <a:avLst/>
                  <a:gdLst/>
                  <a:ahLst/>
                  <a:cxnLst/>
                  <a:rect l="l" t="t" r="r" b="b"/>
                  <a:pathLst>
                    <a:path w="53150" h="4095" extrusionOk="0">
                      <a:moveTo>
                        <a:pt x="0" y="0"/>
                      </a:moveTo>
                      <a:lnTo>
                        <a:pt x="53151" y="0"/>
                      </a:lnTo>
                      <a:lnTo>
                        <a:pt x="53151" y="4096"/>
                      </a:lnTo>
                      <a:lnTo>
                        <a:pt x="0" y="4096"/>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9" name="Google Shape;952;p35">
                  <a:extLst>
                    <a:ext uri="{FF2B5EF4-FFF2-40B4-BE49-F238E27FC236}">
                      <a16:creationId xmlns:a16="http://schemas.microsoft.com/office/drawing/2014/main" id="{20A09462-485B-7A11-69A1-791BAD469D44}"/>
                    </a:ext>
                  </a:extLst>
                </p:cNvPr>
                <p:cNvSpPr/>
                <p:nvPr/>
              </p:nvSpPr>
              <p:spPr>
                <a:xfrm>
                  <a:off x="3211833" y="4246392"/>
                  <a:ext cx="126301" cy="123348"/>
                </a:xfrm>
                <a:custGeom>
                  <a:avLst/>
                  <a:gdLst/>
                  <a:ahLst/>
                  <a:cxnLst/>
                  <a:rect l="l" t="t" r="r" b="b"/>
                  <a:pathLst>
                    <a:path w="126301" h="123348" extrusionOk="0">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0" name="Google Shape;953;p35">
                  <a:extLst>
                    <a:ext uri="{FF2B5EF4-FFF2-40B4-BE49-F238E27FC236}">
                      <a16:creationId xmlns:a16="http://schemas.microsoft.com/office/drawing/2014/main" id="{5D0C50EB-9420-B06F-8405-849FDF5258DB}"/>
                    </a:ext>
                  </a:extLst>
                </p:cNvPr>
                <p:cNvSpPr/>
                <p:nvPr/>
              </p:nvSpPr>
              <p:spPr>
                <a:xfrm>
                  <a:off x="3196688" y="4290397"/>
                  <a:ext cx="291655" cy="106776"/>
                </a:xfrm>
                <a:custGeom>
                  <a:avLst/>
                  <a:gdLst/>
                  <a:ahLst/>
                  <a:cxnLst/>
                  <a:rect l="l" t="t" r="r" b="b"/>
                  <a:pathLst>
                    <a:path w="291655"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rgbClr val="6389EB"/>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1" name="Google Shape;954;p35">
                  <a:extLst>
                    <a:ext uri="{FF2B5EF4-FFF2-40B4-BE49-F238E27FC236}">
                      <a16:creationId xmlns:a16="http://schemas.microsoft.com/office/drawing/2014/main" id="{090A4E69-75D6-D1E5-AB97-69FC1511B4AF}"/>
                    </a:ext>
                  </a:extLst>
                </p:cNvPr>
                <p:cNvSpPr/>
                <p:nvPr/>
              </p:nvSpPr>
              <p:spPr>
                <a:xfrm rot="-1801764">
                  <a:off x="3304896" y="4309167"/>
                  <a:ext cx="53103" cy="4091"/>
                </a:xfrm>
                <a:custGeom>
                  <a:avLst/>
                  <a:gdLst/>
                  <a:ahLst/>
                  <a:cxnLst/>
                  <a:rect l="l" t="t" r="r" b="b"/>
                  <a:pathLst>
                    <a:path w="53150" h="4095" extrusionOk="0">
                      <a:moveTo>
                        <a:pt x="0" y="0"/>
                      </a:moveTo>
                      <a:lnTo>
                        <a:pt x="53151" y="0"/>
                      </a:lnTo>
                      <a:lnTo>
                        <a:pt x="53151" y="4096"/>
                      </a:lnTo>
                      <a:lnTo>
                        <a:pt x="0" y="4096"/>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2" name="Google Shape;955;p35">
                  <a:extLst>
                    <a:ext uri="{FF2B5EF4-FFF2-40B4-BE49-F238E27FC236}">
                      <a16:creationId xmlns:a16="http://schemas.microsoft.com/office/drawing/2014/main" id="{8EFE2E25-44A6-D344-F688-11A0C24ED81F}"/>
                    </a:ext>
                  </a:extLst>
                </p:cNvPr>
                <p:cNvSpPr/>
                <p:nvPr/>
              </p:nvSpPr>
              <p:spPr>
                <a:xfrm rot="-1801764">
                  <a:off x="3325007" y="4319417"/>
                  <a:ext cx="53103" cy="4091"/>
                </a:xfrm>
                <a:custGeom>
                  <a:avLst/>
                  <a:gdLst/>
                  <a:ahLst/>
                  <a:cxnLst/>
                  <a:rect l="l" t="t" r="r" b="b"/>
                  <a:pathLst>
                    <a:path w="53150" h="4095" extrusionOk="0">
                      <a:moveTo>
                        <a:pt x="0" y="0"/>
                      </a:moveTo>
                      <a:lnTo>
                        <a:pt x="53151" y="0"/>
                      </a:lnTo>
                      <a:lnTo>
                        <a:pt x="53151" y="4096"/>
                      </a:lnTo>
                      <a:lnTo>
                        <a:pt x="0" y="4096"/>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3" name="Google Shape;956;p35">
                  <a:extLst>
                    <a:ext uri="{FF2B5EF4-FFF2-40B4-BE49-F238E27FC236}">
                      <a16:creationId xmlns:a16="http://schemas.microsoft.com/office/drawing/2014/main" id="{C0FA67D8-8E43-F44C-F06B-5437E82D6126}"/>
                    </a:ext>
                  </a:extLst>
                </p:cNvPr>
                <p:cNvSpPr/>
                <p:nvPr/>
              </p:nvSpPr>
              <p:spPr>
                <a:xfrm>
                  <a:off x="3384902" y="3040527"/>
                  <a:ext cx="429336" cy="1226343"/>
                </a:xfrm>
                <a:custGeom>
                  <a:avLst/>
                  <a:gdLst/>
                  <a:ahLst/>
                  <a:cxnLst/>
                  <a:rect l="l" t="t" r="r" b="b"/>
                  <a:pathLst>
                    <a:path w="429336" h="1226343" extrusionOk="0">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rgbClr val="FF7A78"/>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4" name="Google Shape;957;p35">
                  <a:extLst>
                    <a:ext uri="{FF2B5EF4-FFF2-40B4-BE49-F238E27FC236}">
                      <a16:creationId xmlns:a16="http://schemas.microsoft.com/office/drawing/2014/main" id="{BEE42818-4DE9-7279-6E30-3D9BBC47C092}"/>
                    </a:ext>
                  </a:extLst>
                </p:cNvPr>
                <p:cNvSpPr/>
                <p:nvPr/>
              </p:nvSpPr>
              <p:spPr>
                <a:xfrm>
                  <a:off x="3586355" y="3063292"/>
                  <a:ext cx="124015" cy="1199768"/>
                </a:xfrm>
                <a:custGeom>
                  <a:avLst/>
                  <a:gdLst/>
                  <a:ahLst/>
                  <a:cxnLst/>
                  <a:rect l="l" t="t" r="r" b="b"/>
                  <a:pathLst>
                    <a:path w="124015" h="1199768" extrusionOk="0">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rgbClr val="FDFDFD"/>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5" name="Google Shape;958;p35">
                  <a:extLst>
                    <a:ext uri="{FF2B5EF4-FFF2-40B4-BE49-F238E27FC236}">
                      <a16:creationId xmlns:a16="http://schemas.microsoft.com/office/drawing/2014/main" id="{246A2EFB-5860-6084-5942-3BF05F9847DB}"/>
                    </a:ext>
                  </a:extLst>
                </p:cNvPr>
                <p:cNvSpPr/>
                <p:nvPr/>
              </p:nvSpPr>
              <p:spPr>
                <a:xfrm>
                  <a:off x="3632361" y="4205721"/>
                  <a:ext cx="161925" cy="4095"/>
                </a:xfrm>
                <a:custGeom>
                  <a:avLst/>
                  <a:gdLst/>
                  <a:ahLst/>
                  <a:cxnLst/>
                  <a:rect l="l" t="t" r="r" b="b"/>
                  <a:pathLst>
                    <a:path w="161925" h="4095" extrusionOk="0">
                      <a:moveTo>
                        <a:pt x="0" y="0"/>
                      </a:moveTo>
                      <a:lnTo>
                        <a:pt x="161925" y="0"/>
                      </a:lnTo>
                      <a:lnTo>
                        <a:pt x="161925" y="4096"/>
                      </a:lnTo>
                      <a:lnTo>
                        <a:pt x="0" y="4096"/>
                      </a:lnTo>
                      <a:close/>
                    </a:path>
                  </a:pathLst>
                </a:custGeom>
                <a:solidFill>
                  <a:srgbClr val="FDFDFD"/>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6" name="Google Shape;959;p35">
                  <a:extLst>
                    <a:ext uri="{FF2B5EF4-FFF2-40B4-BE49-F238E27FC236}">
                      <a16:creationId xmlns:a16="http://schemas.microsoft.com/office/drawing/2014/main" id="{CCB52FCD-51C6-716E-5DE8-AEFB8AB3FBDE}"/>
                    </a:ext>
                  </a:extLst>
                </p:cNvPr>
                <p:cNvSpPr/>
                <p:nvPr/>
              </p:nvSpPr>
              <p:spPr>
                <a:xfrm>
                  <a:off x="3207261" y="3040527"/>
                  <a:ext cx="566737" cy="1236059"/>
                </a:xfrm>
                <a:custGeom>
                  <a:avLst/>
                  <a:gdLst/>
                  <a:ahLst/>
                  <a:cxnLst/>
                  <a:rect l="l" t="t" r="r" b="b"/>
                  <a:pathLst>
                    <a:path w="566737" h="1236059" extrusionOk="0">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rgbClr val="FF9D35"/>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87" name="Google Shape;960;p35">
                  <a:extLst>
                    <a:ext uri="{FF2B5EF4-FFF2-40B4-BE49-F238E27FC236}">
                      <a16:creationId xmlns:a16="http://schemas.microsoft.com/office/drawing/2014/main" id="{AC849F27-DA42-E66D-18F8-42E2BFB7E33F}"/>
                    </a:ext>
                  </a:extLst>
                </p:cNvPr>
                <p:cNvGrpSpPr/>
                <p:nvPr/>
              </p:nvGrpSpPr>
              <p:grpSpPr>
                <a:xfrm>
                  <a:off x="3224406" y="3042051"/>
                  <a:ext cx="397573" cy="1229773"/>
                  <a:chOff x="6448806" y="4285201"/>
                  <a:chExt cx="397573" cy="1229773"/>
                </a:xfrm>
              </p:grpSpPr>
              <p:sp>
                <p:nvSpPr>
                  <p:cNvPr id="122" name="Google Shape;961;p35">
                    <a:extLst>
                      <a:ext uri="{FF2B5EF4-FFF2-40B4-BE49-F238E27FC236}">
                        <a16:creationId xmlns:a16="http://schemas.microsoft.com/office/drawing/2014/main" id="{3954CB36-89F5-0C0B-574D-4B794AC72415}"/>
                      </a:ext>
                    </a:extLst>
                  </p:cNvPr>
                  <p:cNvSpPr/>
                  <p:nvPr/>
                </p:nvSpPr>
                <p:spPr>
                  <a:xfrm>
                    <a:off x="6490811" y="4290250"/>
                    <a:ext cx="231076" cy="1224724"/>
                  </a:xfrm>
                  <a:custGeom>
                    <a:avLst/>
                    <a:gdLst/>
                    <a:ahLst/>
                    <a:cxnLst/>
                    <a:rect l="l" t="t" r="r" b="b"/>
                    <a:pathLst>
                      <a:path w="231076" h="1224724" extrusionOk="0">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rgbClr val="FDFDFD"/>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3" name="Google Shape;962;p35">
                    <a:extLst>
                      <a:ext uri="{FF2B5EF4-FFF2-40B4-BE49-F238E27FC236}">
                        <a16:creationId xmlns:a16="http://schemas.microsoft.com/office/drawing/2014/main" id="{2AB52880-959F-CBCD-A5F5-A649E9D0AC35}"/>
                      </a:ext>
                    </a:extLst>
                  </p:cNvPr>
                  <p:cNvSpPr/>
                  <p:nvPr/>
                </p:nvSpPr>
                <p:spPr>
                  <a:xfrm>
                    <a:off x="6448806" y="5459158"/>
                    <a:ext cx="171926" cy="4095"/>
                  </a:xfrm>
                  <a:custGeom>
                    <a:avLst/>
                    <a:gdLst/>
                    <a:ahLst/>
                    <a:cxnLst/>
                    <a:rect l="l" t="t" r="r" b="b"/>
                    <a:pathLst>
                      <a:path w="171926" h="4095" extrusionOk="0">
                        <a:moveTo>
                          <a:pt x="0" y="0"/>
                        </a:moveTo>
                        <a:lnTo>
                          <a:pt x="171926" y="0"/>
                        </a:lnTo>
                        <a:lnTo>
                          <a:pt x="171926" y="4096"/>
                        </a:lnTo>
                        <a:lnTo>
                          <a:pt x="0" y="4096"/>
                        </a:lnTo>
                        <a:close/>
                      </a:path>
                    </a:pathLst>
                  </a:custGeom>
                  <a:solidFill>
                    <a:srgbClr val="FDFDFD"/>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4" name="Google Shape;963;p35">
                    <a:extLst>
                      <a:ext uri="{FF2B5EF4-FFF2-40B4-BE49-F238E27FC236}">
                        <a16:creationId xmlns:a16="http://schemas.microsoft.com/office/drawing/2014/main" id="{BF095430-AABC-00F5-6C92-7D304ECCEFB2}"/>
                      </a:ext>
                    </a:extLst>
                  </p:cNvPr>
                  <p:cNvSpPr/>
                  <p:nvPr/>
                </p:nvSpPr>
                <p:spPr>
                  <a:xfrm>
                    <a:off x="6715125" y="4285201"/>
                    <a:ext cx="131254" cy="170306"/>
                  </a:xfrm>
                  <a:custGeom>
                    <a:avLst/>
                    <a:gdLst/>
                    <a:ahLst/>
                    <a:cxnLst/>
                    <a:rect l="l" t="t" r="r" b="b"/>
                    <a:pathLst>
                      <a:path w="131254" h="170306" extrusionOk="0">
                        <a:moveTo>
                          <a:pt x="3238" y="170307"/>
                        </a:moveTo>
                        <a:lnTo>
                          <a:pt x="0" y="167830"/>
                        </a:lnTo>
                        <a:lnTo>
                          <a:pt x="128016" y="0"/>
                        </a:lnTo>
                        <a:lnTo>
                          <a:pt x="131254" y="2476"/>
                        </a:lnTo>
                        <a:close/>
                      </a:path>
                    </a:pathLst>
                  </a:custGeom>
                  <a:solidFill>
                    <a:srgbClr val="FDFDFD"/>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88" name="Google Shape;964;p35">
                  <a:extLst>
                    <a:ext uri="{FF2B5EF4-FFF2-40B4-BE49-F238E27FC236}">
                      <a16:creationId xmlns:a16="http://schemas.microsoft.com/office/drawing/2014/main" id="{08C4F543-4A5E-EFF2-3F81-95827CED8D4A}"/>
                    </a:ext>
                  </a:extLst>
                </p:cNvPr>
                <p:cNvSpPr/>
                <p:nvPr/>
              </p:nvSpPr>
              <p:spPr>
                <a:xfrm>
                  <a:off x="3256436" y="2224425"/>
                  <a:ext cx="581474" cy="888396"/>
                </a:xfrm>
                <a:custGeom>
                  <a:avLst/>
                  <a:gdLst/>
                  <a:ahLst/>
                  <a:cxnLst/>
                  <a:rect l="l" t="t" r="r" b="b"/>
                  <a:pathLst>
                    <a:path w="581474" h="888396" extrusionOk="0">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rgbClr val="FDFDFD"/>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9" name="Google Shape;965;p35">
                  <a:extLst>
                    <a:ext uri="{FF2B5EF4-FFF2-40B4-BE49-F238E27FC236}">
                      <a16:creationId xmlns:a16="http://schemas.microsoft.com/office/drawing/2014/main" id="{8DC3635C-EEF5-7DC4-A4A9-13FB1DF2198C}"/>
                    </a:ext>
                  </a:extLst>
                </p:cNvPr>
                <p:cNvSpPr/>
                <p:nvPr/>
              </p:nvSpPr>
              <p:spPr>
                <a:xfrm>
                  <a:off x="3316036" y="3028526"/>
                  <a:ext cx="517207" cy="39147"/>
                </a:xfrm>
                <a:custGeom>
                  <a:avLst/>
                  <a:gdLst/>
                  <a:ahLst/>
                  <a:cxnLst/>
                  <a:rect l="l" t="t" r="r" b="b"/>
                  <a:pathLst>
                    <a:path w="517207" h="39147" extrusionOk="0">
                      <a:moveTo>
                        <a:pt x="95" y="39148"/>
                      </a:moveTo>
                      <a:lnTo>
                        <a:pt x="0" y="37433"/>
                      </a:lnTo>
                      <a:lnTo>
                        <a:pt x="517017" y="0"/>
                      </a:lnTo>
                      <a:lnTo>
                        <a:pt x="517207" y="1714"/>
                      </a:lnTo>
                      <a:close/>
                    </a:path>
                  </a:pathLst>
                </a:custGeom>
                <a:solidFill>
                  <a:srgbClr val="FFFFF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0" name="Google Shape;966;p35">
                  <a:extLst>
                    <a:ext uri="{FF2B5EF4-FFF2-40B4-BE49-F238E27FC236}">
                      <a16:creationId xmlns:a16="http://schemas.microsoft.com/office/drawing/2014/main" id="{AC21D294-0C81-7B51-C0F3-7F78F11251A6}"/>
                    </a:ext>
                  </a:extLst>
                </p:cNvPr>
                <p:cNvSpPr/>
                <p:nvPr/>
              </p:nvSpPr>
              <p:spPr>
                <a:xfrm>
                  <a:off x="3243480" y="2269764"/>
                  <a:ext cx="430791" cy="1036129"/>
                </a:xfrm>
                <a:custGeom>
                  <a:avLst/>
                  <a:gdLst/>
                  <a:ahLst/>
                  <a:cxnLst/>
                  <a:rect l="l" t="t" r="r" b="b"/>
                  <a:pathLst>
                    <a:path w="430791" h="1036129" extrusionOk="0">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rgbClr val="4C69B2"/>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91" name="Google Shape;967;p35">
                  <a:extLst>
                    <a:ext uri="{FF2B5EF4-FFF2-40B4-BE49-F238E27FC236}">
                      <a16:creationId xmlns:a16="http://schemas.microsoft.com/office/drawing/2014/main" id="{343E820E-94DE-80DD-A178-DD29445A5A44}"/>
                    </a:ext>
                  </a:extLst>
                </p:cNvPr>
                <p:cNvGrpSpPr/>
                <p:nvPr/>
              </p:nvGrpSpPr>
              <p:grpSpPr>
                <a:xfrm>
                  <a:off x="3613121" y="2256906"/>
                  <a:ext cx="264222" cy="1022984"/>
                  <a:chOff x="6837521" y="3500056"/>
                  <a:chExt cx="264222" cy="1022984"/>
                </a:xfrm>
              </p:grpSpPr>
              <p:sp>
                <p:nvSpPr>
                  <p:cNvPr id="119" name="Google Shape;968;p35">
                    <a:extLst>
                      <a:ext uri="{FF2B5EF4-FFF2-40B4-BE49-F238E27FC236}">
                        <a16:creationId xmlns:a16="http://schemas.microsoft.com/office/drawing/2014/main" id="{4BE5FE16-F27A-EA13-15FA-3E841A0D408F}"/>
                      </a:ext>
                    </a:extLst>
                  </p:cNvPr>
                  <p:cNvSpPr/>
                  <p:nvPr/>
                </p:nvSpPr>
                <p:spPr>
                  <a:xfrm>
                    <a:off x="6856380" y="3519106"/>
                    <a:ext cx="245363" cy="1003934"/>
                  </a:xfrm>
                  <a:custGeom>
                    <a:avLst/>
                    <a:gdLst/>
                    <a:ahLst/>
                    <a:cxnLst/>
                    <a:rect l="l" t="t" r="r" b="b"/>
                    <a:pathLst>
                      <a:path w="245363" h="1003934" extrusionOk="0">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rgbClr val="4C69B2"/>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0" name="Google Shape;969;p35">
                    <a:extLst>
                      <a:ext uri="{FF2B5EF4-FFF2-40B4-BE49-F238E27FC236}">
                        <a16:creationId xmlns:a16="http://schemas.microsoft.com/office/drawing/2014/main" id="{8646A048-91CA-930A-33C1-EFA65D61AA96}"/>
                      </a:ext>
                    </a:extLst>
                  </p:cNvPr>
                  <p:cNvSpPr/>
                  <p:nvPr/>
                </p:nvSpPr>
                <p:spPr>
                  <a:xfrm>
                    <a:off x="6878574" y="3529678"/>
                    <a:ext cx="112299" cy="545591"/>
                  </a:xfrm>
                  <a:custGeom>
                    <a:avLst/>
                    <a:gdLst/>
                    <a:ahLst/>
                    <a:cxnLst/>
                    <a:rect l="l" t="t" r="r" b="b"/>
                    <a:pathLst>
                      <a:path w="112299" h="545591" extrusionOk="0">
                        <a:moveTo>
                          <a:pt x="0" y="0"/>
                        </a:moveTo>
                        <a:lnTo>
                          <a:pt x="101727" y="190690"/>
                        </a:lnTo>
                        <a:lnTo>
                          <a:pt x="86582" y="238696"/>
                        </a:lnTo>
                        <a:lnTo>
                          <a:pt x="112300" y="266700"/>
                        </a:lnTo>
                        <a:lnTo>
                          <a:pt x="47911" y="545592"/>
                        </a:lnTo>
                        <a:close/>
                      </a:path>
                    </a:pathLst>
                  </a:custGeom>
                  <a:solidFill>
                    <a:srgbClr val="4C69B2"/>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1" name="Google Shape;970;p35">
                    <a:extLst>
                      <a:ext uri="{FF2B5EF4-FFF2-40B4-BE49-F238E27FC236}">
                        <a16:creationId xmlns:a16="http://schemas.microsoft.com/office/drawing/2014/main" id="{351744DA-2115-524A-6BB5-DABF14EB37F8}"/>
                      </a:ext>
                    </a:extLst>
                  </p:cNvPr>
                  <p:cNvSpPr/>
                  <p:nvPr/>
                </p:nvSpPr>
                <p:spPr>
                  <a:xfrm>
                    <a:off x="6837521" y="3500056"/>
                    <a:ext cx="123539" cy="548639"/>
                  </a:xfrm>
                  <a:custGeom>
                    <a:avLst/>
                    <a:gdLst/>
                    <a:ahLst/>
                    <a:cxnLst/>
                    <a:rect l="l" t="t" r="r" b="b"/>
                    <a:pathLst>
                      <a:path w="123539" h="548639" extrusionOk="0">
                        <a:moveTo>
                          <a:pt x="92107" y="548640"/>
                        </a:moveTo>
                        <a:lnTo>
                          <a:pt x="123539" y="289750"/>
                        </a:lnTo>
                        <a:lnTo>
                          <a:pt x="76200" y="243935"/>
                        </a:lnTo>
                        <a:lnTo>
                          <a:pt x="116396" y="186500"/>
                        </a:lnTo>
                        <a:lnTo>
                          <a:pt x="44672" y="23050"/>
                        </a:lnTo>
                        <a:lnTo>
                          <a:pt x="0" y="0"/>
                        </a:lnTo>
                        <a:close/>
                      </a:path>
                    </a:pathLst>
                  </a:custGeom>
                  <a:solidFill>
                    <a:srgbClr val="4C69B2"/>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92" name="Google Shape;971;p35">
                  <a:extLst>
                    <a:ext uri="{FF2B5EF4-FFF2-40B4-BE49-F238E27FC236}">
                      <a16:creationId xmlns:a16="http://schemas.microsoft.com/office/drawing/2014/main" id="{87D84B72-6191-DD4B-48A9-30AD8B119741}"/>
                    </a:ext>
                  </a:extLst>
                </p:cNvPr>
                <p:cNvSpPr/>
                <p:nvPr/>
              </p:nvSpPr>
              <p:spPr>
                <a:xfrm>
                  <a:off x="3646100" y="2816007"/>
                  <a:ext cx="10526" cy="30321"/>
                </a:xfrm>
                <a:custGeom>
                  <a:avLst/>
                  <a:gdLst/>
                  <a:ahLst/>
                  <a:cxnLst/>
                  <a:rect l="l" t="t" r="r" b="b"/>
                  <a:pathLst>
                    <a:path w="10526" h="30321" extrusionOk="0">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3" name="Google Shape;972;p35">
                  <a:extLst>
                    <a:ext uri="{FF2B5EF4-FFF2-40B4-BE49-F238E27FC236}">
                      <a16:creationId xmlns:a16="http://schemas.microsoft.com/office/drawing/2014/main" id="{E4C7630C-DE25-B866-42BF-774394CA99E4}"/>
                    </a:ext>
                  </a:extLst>
                </p:cNvPr>
                <p:cNvSpPr/>
                <p:nvPr/>
              </p:nvSpPr>
              <p:spPr>
                <a:xfrm>
                  <a:off x="3330704" y="2298053"/>
                  <a:ext cx="305943" cy="497395"/>
                </a:xfrm>
                <a:custGeom>
                  <a:avLst/>
                  <a:gdLst/>
                  <a:ahLst/>
                  <a:cxnLst/>
                  <a:rect l="l" t="t" r="r" b="b"/>
                  <a:pathLst>
                    <a:path w="305943" h="497395" extrusionOk="0">
                      <a:moveTo>
                        <a:pt x="93345" y="0"/>
                      </a:moveTo>
                      <a:lnTo>
                        <a:pt x="0" y="70771"/>
                      </a:lnTo>
                      <a:lnTo>
                        <a:pt x="157353" y="243554"/>
                      </a:lnTo>
                      <a:lnTo>
                        <a:pt x="146780" y="285655"/>
                      </a:lnTo>
                      <a:lnTo>
                        <a:pt x="267271" y="497396"/>
                      </a:lnTo>
                      <a:lnTo>
                        <a:pt x="305943" y="475107"/>
                      </a:lnTo>
                      <a:lnTo>
                        <a:pt x="218218" y="187357"/>
                      </a:lnTo>
                      <a:close/>
                    </a:path>
                  </a:pathLst>
                </a:custGeom>
                <a:solidFill>
                  <a:srgbClr val="4C69B2"/>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4" name="Google Shape;973;p35">
                  <a:extLst>
                    <a:ext uri="{FF2B5EF4-FFF2-40B4-BE49-F238E27FC236}">
                      <a16:creationId xmlns:a16="http://schemas.microsoft.com/office/drawing/2014/main" id="{87CC31E8-056C-DAC2-3FD1-2B41ECF849E7}"/>
                    </a:ext>
                  </a:extLst>
                </p:cNvPr>
                <p:cNvSpPr/>
                <p:nvPr/>
              </p:nvSpPr>
              <p:spPr>
                <a:xfrm>
                  <a:off x="3475715" y="2175730"/>
                  <a:ext cx="25487" cy="38598"/>
                </a:xfrm>
                <a:custGeom>
                  <a:avLst/>
                  <a:gdLst/>
                  <a:ahLst/>
                  <a:cxnLst/>
                  <a:rect l="l" t="t" r="r" b="b"/>
                  <a:pathLst>
                    <a:path w="25487" h="38598" extrusionOk="0">
                      <a:moveTo>
                        <a:pt x="25487" y="22"/>
                      </a:moveTo>
                      <a:cubicBezTo>
                        <a:pt x="25487" y="22"/>
                        <a:pt x="1198" y="-359"/>
                        <a:pt x="55" y="2023"/>
                      </a:cubicBezTo>
                      <a:cubicBezTo>
                        <a:pt x="-1088" y="4404"/>
                        <a:pt x="15867" y="38599"/>
                        <a:pt x="15867" y="38599"/>
                      </a:cubicBezTo>
                      <a:lnTo>
                        <a:pt x="25487" y="22"/>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5" name="Google Shape;974;p35">
                  <a:extLst>
                    <a:ext uri="{FF2B5EF4-FFF2-40B4-BE49-F238E27FC236}">
                      <a16:creationId xmlns:a16="http://schemas.microsoft.com/office/drawing/2014/main" id="{C1671F90-7FB7-24E6-F625-24BD4D5B580D}"/>
                    </a:ext>
                  </a:extLst>
                </p:cNvPr>
                <p:cNvSpPr/>
                <p:nvPr/>
              </p:nvSpPr>
              <p:spPr>
                <a:xfrm>
                  <a:off x="3466918" y="1859757"/>
                  <a:ext cx="260554" cy="276176"/>
                </a:xfrm>
                <a:custGeom>
                  <a:avLst/>
                  <a:gdLst/>
                  <a:ahLst/>
                  <a:cxnLst/>
                  <a:rect l="l" t="t" r="r" b="b"/>
                  <a:pathLst>
                    <a:path w="260554" h="276176" extrusionOk="0">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6" name="Google Shape;975;p35">
                  <a:extLst>
                    <a:ext uri="{FF2B5EF4-FFF2-40B4-BE49-F238E27FC236}">
                      <a16:creationId xmlns:a16="http://schemas.microsoft.com/office/drawing/2014/main" id="{FE8771EC-DFA2-851F-454B-A9B58AE82313}"/>
                    </a:ext>
                  </a:extLst>
                </p:cNvPr>
                <p:cNvSpPr/>
                <p:nvPr/>
              </p:nvSpPr>
              <p:spPr>
                <a:xfrm>
                  <a:off x="3482667" y="1956646"/>
                  <a:ext cx="218559" cy="367703"/>
                </a:xfrm>
                <a:custGeom>
                  <a:avLst/>
                  <a:gdLst/>
                  <a:ahLst/>
                  <a:cxnLst/>
                  <a:rect l="l" t="t" r="r" b="b"/>
                  <a:pathLst>
                    <a:path w="218559" h="367703" extrusionOk="0">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7" name="Google Shape;976;p35">
                  <a:extLst>
                    <a:ext uri="{FF2B5EF4-FFF2-40B4-BE49-F238E27FC236}">
                      <a16:creationId xmlns:a16="http://schemas.microsoft.com/office/drawing/2014/main" id="{5244F905-5E20-AAFA-E5E7-B3029F8A29CE}"/>
                    </a:ext>
                  </a:extLst>
                </p:cNvPr>
                <p:cNvSpPr/>
                <p:nvPr/>
              </p:nvSpPr>
              <p:spPr>
                <a:xfrm>
                  <a:off x="3580545" y="2180039"/>
                  <a:ext cx="44005" cy="112585"/>
                </a:xfrm>
                <a:custGeom>
                  <a:avLst/>
                  <a:gdLst/>
                  <a:ahLst/>
                  <a:cxnLst/>
                  <a:rect l="l" t="t" r="r" b="b"/>
                  <a:pathLst>
                    <a:path w="44005" h="112585" extrusionOk="0">
                      <a:moveTo>
                        <a:pt x="44006" y="6477"/>
                      </a:moveTo>
                      <a:lnTo>
                        <a:pt x="0" y="0"/>
                      </a:lnTo>
                      <a:lnTo>
                        <a:pt x="37529" y="112586"/>
                      </a:lnTo>
                      <a:close/>
                    </a:path>
                  </a:pathLst>
                </a:custGeom>
                <a:solidFill>
                  <a:srgbClr val="8F5D48"/>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8" name="Google Shape;977;p35">
                  <a:extLst>
                    <a:ext uri="{FF2B5EF4-FFF2-40B4-BE49-F238E27FC236}">
                      <a16:creationId xmlns:a16="http://schemas.microsoft.com/office/drawing/2014/main" id="{CAA056A2-884B-A4BF-11DC-8DCE2276FA53}"/>
                    </a:ext>
                  </a:extLst>
                </p:cNvPr>
                <p:cNvSpPr/>
                <p:nvPr/>
              </p:nvSpPr>
              <p:spPr>
                <a:xfrm>
                  <a:off x="3401094" y="2183753"/>
                  <a:ext cx="255174" cy="646842"/>
                </a:xfrm>
                <a:custGeom>
                  <a:avLst/>
                  <a:gdLst/>
                  <a:ahLst/>
                  <a:cxnLst/>
                  <a:rect l="l" t="t" r="r" b="b"/>
                  <a:pathLst>
                    <a:path w="255174" h="646842" extrusionOk="0">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rgbClr val="6389EB"/>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99" name="Google Shape;978;p35">
                  <a:extLst>
                    <a:ext uri="{FF2B5EF4-FFF2-40B4-BE49-F238E27FC236}">
                      <a16:creationId xmlns:a16="http://schemas.microsoft.com/office/drawing/2014/main" id="{431DCDE3-0C14-166B-B41E-3B1F649CFAD6}"/>
                    </a:ext>
                  </a:extLst>
                </p:cNvPr>
                <p:cNvGrpSpPr/>
                <p:nvPr/>
              </p:nvGrpSpPr>
              <p:grpSpPr>
                <a:xfrm>
                  <a:off x="3766471" y="2402281"/>
                  <a:ext cx="459096" cy="418904"/>
                  <a:chOff x="6987571" y="3640156"/>
                  <a:chExt cx="459096" cy="418904"/>
                </a:xfrm>
              </p:grpSpPr>
              <p:sp>
                <p:nvSpPr>
                  <p:cNvPr id="117" name="Google Shape;979;p35">
                    <a:extLst>
                      <a:ext uri="{FF2B5EF4-FFF2-40B4-BE49-F238E27FC236}">
                        <a16:creationId xmlns:a16="http://schemas.microsoft.com/office/drawing/2014/main" id="{85DA186C-EA70-9B65-826A-E430DB9DBF18}"/>
                      </a:ext>
                    </a:extLst>
                  </p:cNvPr>
                  <p:cNvSpPr/>
                  <p:nvPr/>
                </p:nvSpPr>
                <p:spPr>
                  <a:xfrm>
                    <a:off x="6987571" y="3640156"/>
                    <a:ext cx="435292" cy="416369"/>
                  </a:xfrm>
                  <a:custGeom>
                    <a:avLst/>
                    <a:gdLst/>
                    <a:ahLst/>
                    <a:cxnLst/>
                    <a:rect l="l" t="t" r="r" b="b"/>
                    <a:pathLst>
                      <a:path w="435292" h="416369" extrusionOk="0">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rgbClr val="FDFDFD"/>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18" name="Google Shape;980;p35">
                    <a:extLst>
                      <a:ext uri="{FF2B5EF4-FFF2-40B4-BE49-F238E27FC236}">
                        <a16:creationId xmlns:a16="http://schemas.microsoft.com/office/drawing/2014/main" id="{9E7B6CF2-39E5-53FB-8F95-AF2352B71A1E}"/>
                      </a:ext>
                    </a:extLst>
                  </p:cNvPr>
                  <p:cNvSpPr/>
                  <p:nvPr/>
                </p:nvSpPr>
                <p:spPr>
                  <a:xfrm>
                    <a:off x="7003440" y="3647750"/>
                    <a:ext cx="443227" cy="411310"/>
                  </a:xfrm>
                  <a:custGeom>
                    <a:avLst/>
                    <a:gdLst/>
                    <a:ahLst/>
                    <a:cxnLst/>
                    <a:rect l="l" t="t" r="r" b="b"/>
                    <a:pathLst>
                      <a:path w="443227" h="411310" extrusionOk="0">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100" name="Google Shape;981;p35">
                  <a:extLst>
                    <a:ext uri="{FF2B5EF4-FFF2-40B4-BE49-F238E27FC236}">
                      <a16:creationId xmlns:a16="http://schemas.microsoft.com/office/drawing/2014/main" id="{6613AFB6-12B3-91B5-0C4C-A511E0C1A36F}"/>
                    </a:ext>
                  </a:extLst>
                </p:cNvPr>
                <p:cNvSpPr/>
                <p:nvPr/>
              </p:nvSpPr>
              <p:spPr>
                <a:xfrm>
                  <a:off x="3647125" y="2564995"/>
                  <a:ext cx="345900" cy="328180"/>
                </a:xfrm>
                <a:custGeom>
                  <a:avLst/>
                  <a:gdLst/>
                  <a:ahLst/>
                  <a:cxnLst/>
                  <a:rect l="l" t="t" r="r" b="b"/>
                  <a:pathLst>
                    <a:path w="345900" h="328180" extrusionOk="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01" name="Google Shape;982;p35">
                  <a:extLst>
                    <a:ext uri="{FF2B5EF4-FFF2-40B4-BE49-F238E27FC236}">
                      <a16:creationId xmlns:a16="http://schemas.microsoft.com/office/drawing/2014/main" id="{B8046C94-44B3-DC3B-29D8-11F5629F0CF9}"/>
                    </a:ext>
                  </a:extLst>
                </p:cNvPr>
                <p:cNvSpPr/>
                <p:nvPr/>
              </p:nvSpPr>
              <p:spPr>
                <a:xfrm>
                  <a:off x="3241122" y="2335393"/>
                  <a:ext cx="596026" cy="655791"/>
                </a:xfrm>
                <a:custGeom>
                  <a:avLst/>
                  <a:gdLst/>
                  <a:ahLst/>
                  <a:cxnLst/>
                  <a:rect l="l" t="t" r="r" b="b"/>
                  <a:pathLst>
                    <a:path w="596026" h="655791" extrusionOk="0">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02" name="Google Shape;983;p35">
                  <a:extLst>
                    <a:ext uri="{FF2B5EF4-FFF2-40B4-BE49-F238E27FC236}">
                      <a16:creationId xmlns:a16="http://schemas.microsoft.com/office/drawing/2014/main" id="{43AF455F-52F5-925D-EC3B-AD26D1A7E050}"/>
                    </a:ext>
                  </a:extLst>
                </p:cNvPr>
                <p:cNvSpPr/>
                <p:nvPr/>
              </p:nvSpPr>
              <p:spPr>
                <a:xfrm>
                  <a:off x="3367376" y="2872120"/>
                  <a:ext cx="228409" cy="118924"/>
                </a:xfrm>
                <a:custGeom>
                  <a:avLst/>
                  <a:gdLst/>
                  <a:ahLst/>
                  <a:cxnLst/>
                  <a:rect l="l" t="t" r="r" b="b"/>
                  <a:pathLst>
                    <a:path w="228409" h="118924" extrusionOk="0">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rgbClr val="FF7A78"/>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103" name="Google Shape;984;p35">
                  <a:extLst>
                    <a:ext uri="{FF2B5EF4-FFF2-40B4-BE49-F238E27FC236}">
                      <a16:creationId xmlns:a16="http://schemas.microsoft.com/office/drawing/2014/main" id="{D0466921-B4E5-6E80-37C2-1A4307AC2E83}"/>
                    </a:ext>
                  </a:extLst>
                </p:cNvPr>
                <p:cNvGrpSpPr/>
                <p:nvPr/>
              </p:nvGrpSpPr>
              <p:grpSpPr>
                <a:xfrm rot="235659">
                  <a:off x="3523788" y="2021240"/>
                  <a:ext cx="197177" cy="63248"/>
                  <a:chOff x="3535016" y="2018114"/>
                  <a:chExt cx="197167" cy="63245"/>
                </a:xfrm>
              </p:grpSpPr>
              <p:sp>
                <p:nvSpPr>
                  <p:cNvPr id="110" name="Google Shape;985;p35">
                    <a:extLst>
                      <a:ext uri="{FF2B5EF4-FFF2-40B4-BE49-F238E27FC236}">
                        <a16:creationId xmlns:a16="http://schemas.microsoft.com/office/drawing/2014/main" id="{BF737AC9-04A7-1502-2189-8808D713AFFA}"/>
                      </a:ext>
                    </a:extLst>
                  </p:cNvPr>
                  <p:cNvSpPr/>
                  <p:nvPr/>
                </p:nvSpPr>
                <p:spPr>
                  <a:xfrm>
                    <a:off x="3610835" y="2018114"/>
                    <a:ext cx="62674" cy="63245"/>
                  </a:xfrm>
                  <a:custGeom>
                    <a:avLst/>
                    <a:gdLst/>
                    <a:ahLst/>
                    <a:cxnLst/>
                    <a:rect l="l" t="t" r="r" b="b"/>
                    <a:pathLst>
                      <a:path w="62674" h="63245" extrusionOk="0">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11" name="Google Shape;986;p35">
                    <a:extLst>
                      <a:ext uri="{FF2B5EF4-FFF2-40B4-BE49-F238E27FC236}">
                        <a16:creationId xmlns:a16="http://schemas.microsoft.com/office/drawing/2014/main" id="{B9F4EFE4-52A2-2B17-EE1D-4931846CC980}"/>
                      </a:ext>
                    </a:extLst>
                  </p:cNvPr>
                  <p:cNvSpPr/>
                  <p:nvPr/>
                </p:nvSpPr>
                <p:spPr>
                  <a:xfrm>
                    <a:off x="3682082" y="2018209"/>
                    <a:ext cx="50101" cy="61531"/>
                  </a:xfrm>
                  <a:custGeom>
                    <a:avLst/>
                    <a:gdLst/>
                    <a:ahLst/>
                    <a:cxnLst/>
                    <a:rect l="l" t="t" r="r" b="b"/>
                    <a:pathLst>
                      <a:path w="50101" h="61531" extrusionOk="0">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12" name="Google Shape;987;p35">
                    <a:extLst>
                      <a:ext uri="{FF2B5EF4-FFF2-40B4-BE49-F238E27FC236}">
                        <a16:creationId xmlns:a16="http://schemas.microsoft.com/office/drawing/2014/main" id="{FF52BEF8-76BC-C3A1-1831-4ADE2000F9CB}"/>
                      </a:ext>
                    </a:extLst>
                  </p:cNvPr>
                  <p:cNvSpPr/>
                  <p:nvPr/>
                </p:nvSpPr>
                <p:spPr>
                  <a:xfrm>
                    <a:off x="3670937" y="2045832"/>
                    <a:ext cx="13144" cy="7524"/>
                  </a:xfrm>
                  <a:custGeom>
                    <a:avLst/>
                    <a:gdLst/>
                    <a:ahLst/>
                    <a:cxnLst/>
                    <a:rect l="l" t="t" r="r" b="b"/>
                    <a:pathLst>
                      <a:path w="13144" h="7524" extrusionOk="0">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113" name="Google Shape;988;p35">
                    <a:extLst>
                      <a:ext uri="{FF2B5EF4-FFF2-40B4-BE49-F238E27FC236}">
                        <a16:creationId xmlns:a16="http://schemas.microsoft.com/office/drawing/2014/main" id="{933ADF22-26A0-942C-2B69-D48136A9A1DE}"/>
                      </a:ext>
                    </a:extLst>
                  </p:cNvPr>
                  <p:cNvGrpSpPr/>
                  <p:nvPr/>
                </p:nvGrpSpPr>
                <p:grpSpPr>
                  <a:xfrm>
                    <a:off x="3601215" y="2041545"/>
                    <a:ext cx="11334" cy="10286"/>
                    <a:chOff x="6825615" y="3284695"/>
                    <a:chExt cx="11334" cy="10286"/>
                  </a:xfrm>
                </p:grpSpPr>
                <p:sp>
                  <p:nvSpPr>
                    <p:cNvPr id="115" name="Google Shape;989;p35">
                      <a:extLst>
                        <a:ext uri="{FF2B5EF4-FFF2-40B4-BE49-F238E27FC236}">
                          <a16:creationId xmlns:a16="http://schemas.microsoft.com/office/drawing/2014/main" id="{AF3374EE-9828-1C76-5897-8FA1F6F0ED35}"/>
                        </a:ext>
                      </a:extLst>
                    </p:cNvPr>
                    <p:cNvSpPr/>
                    <p:nvPr/>
                  </p:nvSpPr>
                  <p:spPr>
                    <a:xfrm>
                      <a:off x="6826758" y="3285743"/>
                      <a:ext cx="9239" cy="8191"/>
                    </a:xfrm>
                    <a:custGeom>
                      <a:avLst/>
                      <a:gdLst/>
                      <a:ahLst/>
                      <a:cxnLst/>
                      <a:rect l="l" t="t" r="r" b="b"/>
                      <a:pathLst>
                        <a:path w="9239" h="8191" extrusionOk="0">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16" name="Google Shape;990;p35">
                      <a:extLst>
                        <a:ext uri="{FF2B5EF4-FFF2-40B4-BE49-F238E27FC236}">
                          <a16:creationId xmlns:a16="http://schemas.microsoft.com/office/drawing/2014/main" id="{3297FA03-F199-13B6-7757-17CB8BE1E63B}"/>
                        </a:ext>
                      </a:extLst>
                    </p:cNvPr>
                    <p:cNvSpPr/>
                    <p:nvPr/>
                  </p:nvSpPr>
                  <p:spPr>
                    <a:xfrm>
                      <a:off x="6825615" y="3284695"/>
                      <a:ext cx="11334" cy="10286"/>
                    </a:xfrm>
                    <a:custGeom>
                      <a:avLst/>
                      <a:gdLst/>
                      <a:ahLst/>
                      <a:cxnLst/>
                      <a:rect l="l" t="t" r="r" b="b"/>
                      <a:pathLst>
                        <a:path w="11334" h="10286" extrusionOk="0">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114" name="Google Shape;991;p35">
                    <a:extLst>
                      <a:ext uri="{FF2B5EF4-FFF2-40B4-BE49-F238E27FC236}">
                        <a16:creationId xmlns:a16="http://schemas.microsoft.com/office/drawing/2014/main" id="{C3049CD7-448C-F377-0268-38314FD7F69C}"/>
                      </a:ext>
                    </a:extLst>
                  </p:cNvPr>
                  <p:cNvSpPr/>
                  <p:nvPr/>
                </p:nvSpPr>
                <p:spPr>
                  <a:xfrm>
                    <a:off x="3535016" y="2040498"/>
                    <a:ext cx="76485" cy="7143"/>
                  </a:xfrm>
                  <a:custGeom>
                    <a:avLst/>
                    <a:gdLst/>
                    <a:ahLst/>
                    <a:cxnLst/>
                    <a:rect l="l" t="t" r="r" b="b"/>
                    <a:pathLst>
                      <a:path w="76485" h="7143" extrusionOk="0">
                        <a:moveTo>
                          <a:pt x="76391" y="7144"/>
                        </a:moveTo>
                        <a:lnTo>
                          <a:pt x="0" y="2096"/>
                        </a:lnTo>
                        <a:lnTo>
                          <a:pt x="95" y="0"/>
                        </a:lnTo>
                        <a:lnTo>
                          <a:pt x="76486" y="5143"/>
                        </a:lnTo>
                        <a:close/>
                      </a:path>
                    </a:pathLst>
                  </a:custGeom>
                  <a:solidFill>
                    <a:srgbClr val="334157"/>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104" name="Google Shape;992;p35">
                  <a:extLst>
                    <a:ext uri="{FF2B5EF4-FFF2-40B4-BE49-F238E27FC236}">
                      <a16:creationId xmlns:a16="http://schemas.microsoft.com/office/drawing/2014/main" id="{2FD52329-31E2-AAE7-D8BB-A357844F5DAE}"/>
                    </a:ext>
                  </a:extLst>
                </p:cNvPr>
                <p:cNvSpPr/>
                <p:nvPr/>
              </p:nvSpPr>
              <p:spPr>
                <a:xfrm flipH="1">
                  <a:off x="3487528" y="2039079"/>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105" name="Google Shape;993;p35">
                  <a:extLst>
                    <a:ext uri="{FF2B5EF4-FFF2-40B4-BE49-F238E27FC236}">
                      <a16:creationId xmlns:a16="http://schemas.microsoft.com/office/drawing/2014/main" id="{3D49D085-C09B-13D8-7F23-D1A5F408DF41}"/>
                    </a:ext>
                  </a:extLst>
                </p:cNvPr>
                <p:cNvGrpSpPr/>
                <p:nvPr/>
              </p:nvGrpSpPr>
              <p:grpSpPr>
                <a:xfrm flipH="1">
                  <a:off x="3608347" y="1986575"/>
                  <a:ext cx="95784" cy="80518"/>
                  <a:chOff x="5551897" y="1383249"/>
                  <a:chExt cx="166378" cy="139861"/>
                </a:xfrm>
              </p:grpSpPr>
              <p:sp>
                <p:nvSpPr>
                  <p:cNvPr id="106" name="Google Shape;994;p35">
                    <a:extLst>
                      <a:ext uri="{FF2B5EF4-FFF2-40B4-BE49-F238E27FC236}">
                        <a16:creationId xmlns:a16="http://schemas.microsoft.com/office/drawing/2014/main" id="{6F181366-7186-412F-22FA-099FC974103D}"/>
                      </a:ext>
                    </a:extLst>
                  </p:cNvPr>
                  <p:cNvSpPr/>
                  <p:nvPr/>
                </p:nvSpPr>
                <p:spPr>
                  <a:xfrm>
                    <a:off x="5560156" y="1474947"/>
                    <a:ext cx="24082" cy="4816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07" name="Google Shape;995;p35">
                    <a:extLst>
                      <a:ext uri="{FF2B5EF4-FFF2-40B4-BE49-F238E27FC236}">
                        <a16:creationId xmlns:a16="http://schemas.microsoft.com/office/drawing/2014/main" id="{18636D5A-7673-5BFE-7B04-E9D5A60AFC21}"/>
                      </a:ext>
                    </a:extLst>
                  </p:cNvPr>
                  <p:cNvSpPr/>
                  <p:nvPr/>
                </p:nvSpPr>
                <p:spPr>
                  <a:xfrm>
                    <a:off x="5647751" y="1471248"/>
                    <a:ext cx="23222" cy="4816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08" name="Google Shape;996;p35">
                    <a:extLst>
                      <a:ext uri="{FF2B5EF4-FFF2-40B4-BE49-F238E27FC236}">
                        <a16:creationId xmlns:a16="http://schemas.microsoft.com/office/drawing/2014/main" id="{324ECE2D-FE46-12A2-18FF-3A06742E781F}"/>
                      </a:ext>
                    </a:extLst>
                  </p:cNvPr>
                  <p:cNvSpPr/>
                  <p:nvPr/>
                </p:nvSpPr>
                <p:spPr>
                  <a:xfrm>
                    <a:off x="5639150" y="1383249"/>
                    <a:ext cx="79125" cy="73105"/>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09" name="Google Shape;997;p35">
                    <a:extLst>
                      <a:ext uri="{FF2B5EF4-FFF2-40B4-BE49-F238E27FC236}">
                        <a16:creationId xmlns:a16="http://schemas.microsoft.com/office/drawing/2014/main" id="{18A332E9-295E-8161-1BF9-1B627C96DF30}"/>
                      </a:ext>
                    </a:extLst>
                  </p:cNvPr>
                  <p:cNvSpPr/>
                  <p:nvPr/>
                </p:nvSpPr>
                <p:spPr>
                  <a:xfrm>
                    <a:off x="5551897" y="1393579"/>
                    <a:ext cx="55044" cy="6278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sp>
            <p:nvSpPr>
              <p:cNvPr id="70" name="Google Shape;998;p35">
                <a:extLst>
                  <a:ext uri="{FF2B5EF4-FFF2-40B4-BE49-F238E27FC236}">
                    <a16:creationId xmlns:a16="http://schemas.microsoft.com/office/drawing/2014/main" id="{8978330D-F966-1FFE-DE7E-6D4ED3714A72}"/>
                  </a:ext>
                </a:extLst>
              </p:cNvPr>
              <p:cNvSpPr/>
              <p:nvPr/>
            </p:nvSpPr>
            <p:spPr>
              <a:xfrm rot="-9414398">
                <a:off x="3519847" y="2067982"/>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9" name="Google Shape;999;p35">
              <a:extLst>
                <a:ext uri="{FF2B5EF4-FFF2-40B4-BE49-F238E27FC236}">
                  <a16:creationId xmlns:a16="http://schemas.microsoft.com/office/drawing/2014/main" id="{2F10134C-5FAC-FBA9-8E2B-73B5F1CC17A5}"/>
                </a:ext>
              </a:extLst>
            </p:cNvPr>
            <p:cNvGrpSpPr/>
            <p:nvPr/>
          </p:nvGrpSpPr>
          <p:grpSpPr>
            <a:xfrm>
              <a:off x="7132778" y="2868989"/>
              <a:ext cx="471946" cy="712345"/>
              <a:chOff x="2047101" y="2145599"/>
              <a:chExt cx="407553" cy="615151"/>
            </a:xfrm>
          </p:grpSpPr>
          <p:sp>
            <p:nvSpPr>
              <p:cNvPr id="39" name="Google Shape;1000;p35">
                <a:extLst>
                  <a:ext uri="{FF2B5EF4-FFF2-40B4-BE49-F238E27FC236}">
                    <a16:creationId xmlns:a16="http://schemas.microsoft.com/office/drawing/2014/main" id="{FE263CA3-4FE7-B9E2-8F5A-72DC41433F0B}"/>
                  </a:ext>
                </a:extLst>
              </p:cNvPr>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0" name="Google Shape;1001;p35">
                <a:extLst>
                  <a:ext uri="{FF2B5EF4-FFF2-40B4-BE49-F238E27FC236}">
                    <a16:creationId xmlns:a16="http://schemas.microsoft.com/office/drawing/2014/main" id="{E3CEAA78-ECB2-9DEB-9900-5402E486F6BC}"/>
                  </a:ext>
                </a:extLst>
              </p:cNvPr>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1" name="Google Shape;1002;p35">
                <a:extLst>
                  <a:ext uri="{FF2B5EF4-FFF2-40B4-BE49-F238E27FC236}">
                    <a16:creationId xmlns:a16="http://schemas.microsoft.com/office/drawing/2014/main" id="{FBA95EE7-9145-C91F-B46C-CF3E82DFA9A5}"/>
                  </a:ext>
                </a:extLst>
              </p:cNvPr>
              <p:cNvSpPr/>
              <p:nvPr/>
            </p:nvSpPr>
            <p:spPr>
              <a:xfrm>
                <a:off x="2080091" y="2234928"/>
                <a:ext cx="341100" cy="86400"/>
              </a:xfrm>
              <a:prstGeom prst="rect">
                <a:avLst/>
              </a:pr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2" name="Google Shape;1003;p35">
                <a:extLst>
                  <a:ext uri="{FF2B5EF4-FFF2-40B4-BE49-F238E27FC236}">
                    <a16:creationId xmlns:a16="http://schemas.microsoft.com/office/drawing/2014/main" id="{0E7BBAAD-4239-83E7-CC4C-BE597D7F52F8}"/>
                  </a:ext>
                </a:extLst>
              </p:cNvPr>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3" name="Google Shape;1004;p35">
                <a:extLst>
                  <a:ext uri="{FF2B5EF4-FFF2-40B4-BE49-F238E27FC236}">
                    <a16:creationId xmlns:a16="http://schemas.microsoft.com/office/drawing/2014/main" id="{868ECDA8-7E13-D54F-907F-C7DEEEA2C837}"/>
                  </a:ext>
                </a:extLst>
              </p:cNvPr>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4" name="Google Shape;1005;p35">
                <a:extLst>
                  <a:ext uri="{FF2B5EF4-FFF2-40B4-BE49-F238E27FC236}">
                    <a16:creationId xmlns:a16="http://schemas.microsoft.com/office/drawing/2014/main" id="{9964D28C-D4BD-E6F1-258A-282A7DEE697B}"/>
                  </a:ext>
                </a:extLst>
              </p:cNvPr>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5" name="Google Shape;1006;p35">
                <a:extLst>
                  <a:ext uri="{FF2B5EF4-FFF2-40B4-BE49-F238E27FC236}">
                    <a16:creationId xmlns:a16="http://schemas.microsoft.com/office/drawing/2014/main" id="{02C48676-1008-9C70-94BF-413CF7498526}"/>
                  </a:ext>
                </a:extLst>
              </p:cNvPr>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6" name="Google Shape;1007;p35">
                <a:extLst>
                  <a:ext uri="{FF2B5EF4-FFF2-40B4-BE49-F238E27FC236}">
                    <a16:creationId xmlns:a16="http://schemas.microsoft.com/office/drawing/2014/main" id="{BACB82E9-F644-B7FD-F5EE-F62445675B64}"/>
                  </a:ext>
                </a:extLst>
              </p:cNvPr>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7" name="Google Shape;1008;p35">
                <a:extLst>
                  <a:ext uri="{FF2B5EF4-FFF2-40B4-BE49-F238E27FC236}">
                    <a16:creationId xmlns:a16="http://schemas.microsoft.com/office/drawing/2014/main" id="{ABB17CD1-0CCD-682B-F490-0E6D79E98F77}"/>
                  </a:ext>
                </a:extLst>
              </p:cNvPr>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8" name="Google Shape;1009;p35">
                <a:extLst>
                  <a:ext uri="{FF2B5EF4-FFF2-40B4-BE49-F238E27FC236}">
                    <a16:creationId xmlns:a16="http://schemas.microsoft.com/office/drawing/2014/main" id="{3FD351B1-3662-3910-7BAE-720AF695CD52}"/>
                  </a:ext>
                </a:extLst>
              </p:cNvPr>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9" name="Google Shape;1010;p35">
                <a:extLst>
                  <a:ext uri="{FF2B5EF4-FFF2-40B4-BE49-F238E27FC236}">
                    <a16:creationId xmlns:a16="http://schemas.microsoft.com/office/drawing/2014/main" id="{FB4F3DAD-072A-534E-139D-7B0D32694D58}"/>
                  </a:ext>
                </a:extLst>
              </p:cNvPr>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0" name="Google Shape;1011;p35">
                <a:extLst>
                  <a:ext uri="{FF2B5EF4-FFF2-40B4-BE49-F238E27FC236}">
                    <a16:creationId xmlns:a16="http://schemas.microsoft.com/office/drawing/2014/main" id="{AEA8E694-0232-6A51-4493-85BA89FD9723}"/>
                  </a:ext>
                </a:extLst>
              </p:cNvPr>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1" name="Google Shape;1012;p35">
                <a:extLst>
                  <a:ext uri="{FF2B5EF4-FFF2-40B4-BE49-F238E27FC236}">
                    <a16:creationId xmlns:a16="http://schemas.microsoft.com/office/drawing/2014/main" id="{75EC3502-2FB8-CB7E-4A66-293F9D984E9D}"/>
                  </a:ext>
                </a:extLst>
              </p:cNvPr>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2" name="Google Shape;1013;p35">
                <a:extLst>
                  <a:ext uri="{FF2B5EF4-FFF2-40B4-BE49-F238E27FC236}">
                    <a16:creationId xmlns:a16="http://schemas.microsoft.com/office/drawing/2014/main" id="{1315D449-C0F8-B231-477F-37DD52ABF956}"/>
                  </a:ext>
                </a:extLst>
              </p:cNvPr>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3" name="Google Shape;1014;p35">
                <a:extLst>
                  <a:ext uri="{FF2B5EF4-FFF2-40B4-BE49-F238E27FC236}">
                    <a16:creationId xmlns:a16="http://schemas.microsoft.com/office/drawing/2014/main" id="{B2585350-E7E4-0FDF-522A-0FC59D57201C}"/>
                  </a:ext>
                </a:extLst>
              </p:cNvPr>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4" name="Google Shape;1015;p35">
                <a:extLst>
                  <a:ext uri="{FF2B5EF4-FFF2-40B4-BE49-F238E27FC236}">
                    <a16:creationId xmlns:a16="http://schemas.microsoft.com/office/drawing/2014/main" id="{DF395681-5A56-90BE-E664-7151E4E04847}"/>
                  </a:ext>
                </a:extLst>
              </p:cNvPr>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5" name="Google Shape;1016;p35">
                <a:extLst>
                  <a:ext uri="{FF2B5EF4-FFF2-40B4-BE49-F238E27FC236}">
                    <a16:creationId xmlns:a16="http://schemas.microsoft.com/office/drawing/2014/main" id="{7CAB816A-B8C1-7ADC-90B0-01A95EA0B1E7}"/>
                  </a:ext>
                </a:extLst>
              </p:cNvPr>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6" name="Google Shape;1017;p35">
                <a:extLst>
                  <a:ext uri="{FF2B5EF4-FFF2-40B4-BE49-F238E27FC236}">
                    <a16:creationId xmlns:a16="http://schemas.microsoft.com/office/drawing/2014/main" id="{5CE40B2F-CAFD-3A6A-8EC3-46FB616A79C8}"/>
                  </a:ext>
                </a:extLst>
              </p:cNvPr>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7" name="Google Shape;1018;p35">
                <a:extLst>
                  <a:ext uri="{FF2B5EF4-FFF2-40B4-BE49-F238E27FC236}">
                    <a16:creationId xmlns:a16="http://schemas.microsoft.com/office/drawing/2014/main" id="{23790E47-6B5A-C857-503D-6D03F94A21BC}"/>
                  </a:ext>
                </a:extLst>
              </p:cNvPr>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8" name="Google Shape;1019;p35">
                <a:extLst>
                  <a:ext uri="{FF2B5EF4-FFF2-40B4-BE49-F238E27FC236}">
                    <a16:creationId xmlns:a16="http://schemas.microsoft.com/office/drawing/2014/main" id="{8AC5B08D-B8AB-DF9A-E863-F84B792BE190}"/>
                  </a:ext>
                </a:extLst>
              </p:cNvPr>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9" name="Google Shape;1020;p35">
                <a:extLst>
                  <a:ext uri="{FF2B5EF4-FFF2-40B4-BE49-F238E27FC236}">
                    <a16:creationId xmlns:a16="http://schemas.microsoft.com/office/drawing/2014/main" id="{F2CC5A10-E592-BB8F-A50B-B5A72E17E99C}"/>
                  </a:ext>
                </a:extLst>
              </p:cNvPr>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0" name="Google Shape;1021;p35">
                <a:extLst>
                  <a:ext uri="{FF2B5EF4-FFF2-40B4-BE49-F238E27FC236}">
                    <a16:creationId xmlns:a16="http://schemas.microsoft.com/office/drawing/2014/main" id="{5CCD7474-1876-2BDA-FF28-4D64D7587DA8}"/>
                  </a:ext>
                </a:extLst>
              </p:cNvPr>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1" name="Google Shape;1022;p35">
                <a:extLst>
                  <a:ext uri="{FF2B5EF4-FFF2-40B4-BE49-F238E27FC236}">
                    <a16:creationId xmlns:a16="http://schemas.microsoft.com/office/drawing/2014/main" id="{6A8C5A27-8BF6-C93C-BB67-D1034ED274A6}"/>
                  </a:ext>
                </a:extLst>
              </p:cNvPr>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2" name="Google Shape;1023;p35">
                <a:extLst>
                  <a:ext uri="{FF2B5EF4-FFF2-40B4-BE49-F238E27FC236}">
                    <a16:creationId xmlns:a16="http://schemas.microsoft.com/office/drawing/2014/main" id="{5C9897DF-5CA0-56DD-3216-FA29AC84BCC8}"/>
                  </a:ext>
                </a:extLst>
              </p:cNvPr>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3" name="Google Shape;1024;p35">
                <a:extLst>
                  <a:ext uri="{FF2B5EF4-FFF2-40B4-BE49-F238E27FC236}">
                    <a16:creationId xmlns:a16="http://schemas.microsoft.com/office/drawing/2014/main" id="{62A8D677-3349-BDE8-EC53-316BC22B7918}"/>
                  </a:ext>
                </a:extLst>
              </p:cNvPr>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4" name="Google Shape;1025;p35">
                <a:extLst>
                  <a:ext uri="{FF2B5EF4-FFF2-40B4-BE49-F238E27FC236}">
                    <a16:creationId xmlns:a16="http://schemas.microsoft.com/office/drawing/2014/main" id="{0DA6AF7E-0439-3C0D-8EB1-3034ED74A26F}"/>
                  </a:ext>
                </a:extLst>
              </p:cNvPr>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5" name="Google Shape;1026;p35">
                <a:extLst>
                  <a:ext uri="{FF2B5EF4-FFF2-40B4-BE49-F238E27FC236}">
                    <a16:creationId xmlns:a16="http://schemas.microsoft.com/office/drawing/2014/main" id="{C1A8D89C-693A-D6A8-4E8C-1AD33E5B3623}"/>
                  </a:ext>
                </a:extLst>
              </p:cNvPr>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6" name="Google Shape;1027;p35">
                <a:extLst>
                  <a:ext uri="{FF2B5EF4-FFF2-40B4-BE49-F238E27FC236}">
                    <a16:creationId xmlns:a16="http://schemas.microsoft.com/office/drawing/2014/main" id="{2F5B736D-63FF-C21D-3C87-DFF9CC47A21C}"/>
                  </a:ext>
                </a:extLst>
              </p:cNvPr>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7" name="Google Shape;1028;p35">
                <a:extLst>
                  <a:ext uri="{FF2B5EF4-FFF2-40B4-BE49-F238E27FC236}">
                    <a16:creationId xmlns:a16="http://schemas.microsoft.com/office/drawing/2014/main" id="{BCC9519F-A3E6-5CD3-EEE3-A07BC5CD4A75}"/>
                  </a:ext>
                </a:extLst>
              </p:cNvPr>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8" name="Google Shape;1029;p35">
                <a:extLst>
                  <a:ext uri="{FF2B5EF4-FFF2-40B4-BE49-F238E27FC236}">
                    <a16:creationId xmlns:a16="http://schemas.microsoft.com/office/drawing/2014/main" id="{F8580331-BF25-8764-D746-B1FCF4214AD9}"/>
                  </a:ext>
                </a:extLst>
              </p:cNvPr>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10" name="Google Shape;1030;p35">
              <a:extLst>
                <a:ext uri="{FF2B5EF4-FFF2-40B4-BE49-F238E27FC236}">
                  <a16:creationId xmlns:a16="http://schemas.microsoft.com/office/drawing/2014/main" id="{33FAE1F5-4BDA-8921-FF84-389540C9DBE2}"/>
                </a:ext>
              </a:extLst>
            </p:cNvPr>
            <p:cNvGrpSpPr/>
            <p:nvPr/>
          </p:nvGrpSpPr>
          <p:grpSpPr>
            <a:xfrm>
              <a:off x="7429496" y="661136"/>
              <a:ext cx="928597" cy="953998"/>
              <a:chOff x="777043" y="2258113"/>
              <a:chExt cx="819663" cy="842085"/>
            </a:xfrm>
          </p:grpSpPr>
          <p:sp>
            <p:nvSpPr>
              <p:cNvPr id="30" name="Google Shape;1031;p35">
                <a:extLst>
                  <a:ext uri="{FF2B5EF4-FFF2-40B4-BE49-F238E27FC236}">
                    <a16:creationId xmlns:a16="http://schemas.microsoft.com/office/drawing/2014/main" id="{745BAA62-3B9B-E70B-D370-E4460D9892A5}"/>
                  </a:ext>
                </a:extLst>
              </p:cNvPr>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cxnSp>
            <p:nvCxnSpPr>
              <p:cNvPr id="31" name="Google Shape;1032;p35">
                <a:extLst>
                  <a:ext uri="{FF2B5EF4-FFF2-40B4-BE49-F238E27FC236}">
                    <a16:creationId xmlns:a16="http://schemas.microsoft.com/office/drawing/2014/main" id="{3C7DDC6E-F1B0-23D5-5B55-D269169E8F25}"/>
                  </a:ext>
                </a:extLst>
              </p:cNvPr>
              <p:cNvCxnSpPr/>
              <p:nvPr/>
            </p:nvCxnSpPr>
            <p:spPr>
              <a:xfrm>
                <a:off x="1263102" y="2750450"/>
                <a:ext cx="79800" cy="83100"/>
              </a:xfrm>
              <a:prstGeom prst="straightConnector1">
                <a:avLst/>
              </a:prstGeom>
              <a:noFill/>
              <a:ln>
                <a:noFill/>
              </a:ln>
            </p:spPr>
          </p:cxnSp>
          <p:sp>
            <p:nvSpPr>
              <p:cNvPr id="32" name="Google Shape;1033;p35">
                <a:extLst>
                  <a:ext uri="{FF2B5EF4-FFF2-40B4-BE49-F238E27FC236}">
                    <a16:creationId xmlns:a16="http://schemas.microsoft.com/office/drawing/2014/main" id="{6CA578D0-C524-BBA0-80A0-E9BBEF5BE798}"/>
                  </a:ext>
                </a:extLst>
              </p:cNvPr>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3" name="Google Shape;1034;p35">
                <a:extLst>
                  <a:ext uri="{FF2B5EF4-FFF2-40B4-BE49-F238E27FC236}">
                    <a16:creationId xmlns:a16="http://schemas.microsoft.com/office/drawing/2014/main" id="{DD90E798-1D37-3DF4-58E4-FADC48141E25}"/>
                  </a:ext>
                </a:extLst>
              </p:cNvPr>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4" name="Google Shape;1035;p35">
                <a:extLst>
                  <a:ext uri="{FF2B5EF4-FFF2-40B4-BE49-F238E27FC236}">
                    <a16:creationId xmlns:a16="http://schemas.microsoft.com/office/drawing/2014/main" id="{E7475CD1-8C48-5965-CF40-B3A31F9FE5C1}"/>
                  </a:ext>
                </a:extLst>
              </p:cNvPr>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5" name="Google Shape;1036;p35">
                <a:extLst>
                  <a:ext uri="{FF2B5EF4-FFF2-40B4-BE49-F238E27FC236}">
                    <a16:creationId xmlns:a16="http://schemas.microsoft.com/office/drawing/2014/main" id="{816145B8-EB89-7464-83C9-E63D04942868}"/>
                  </a:ext>
                </a:extLst>
              </p:cNvPr>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6" name="Google Shape;1037;p35">
                <a:extLst>
                  <a:ext uri="{FF2B5EF4-FFF2-40B4-BE49-F238E27FC236}">
                    <a16:creationId xmlns:a16="http://schemas.microsoft.com/office/drawing/2014/main" id="{EC2CB665-C146-CC4E-CB35-278B5EDBE96F}"/>
                  </a:ext>
                </a:extLst>
              </p:cNvPr>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7" name="Google Shape;1038;p35">
                <a:extLst>
                  <a:ext uri="{FF2B5EF4-FFF2-40B4-BE49-F238E27FC236}">
                    <a16:creationId xmlns:a16="http://schemas.microsoft.com/office/drawing/2014/main" id="{7EC2A122-2D52-0A1B-9F16-A634C6F45186}"/>
                  </a:ext>
                </a:extLst>
              </p:cNvPr>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8" name="Google Shape;1039;p35">
                <a:extLst>
                  <a:ext uri="{FF2B5EF4-FFF2-40B4-BE49-F238E27FC236}">
                    <a16:creationId xmlns:a16="http://schemas.microsoft.com/office/drawing/2014/main" id="{76653313-D46A-007D-4042-40A3E470C3CA}"/>
                  </a:ext>
                </a:extLst>
              </p:cNvPr>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11" name="Google Shape;1040;p35">
              <a:extLst>
                <a:ext uri="{FF2B5EF4-FFF2-40B4-BE49-F238E27FC236}">
                  <a16:creationId xmlns:a16="http://schemas.microsoft.com/office/drawing/2014/main" id="{FAC8F29D-259D-3DCB-C331-5A144E4E889F}"/>
                </a:ext>
              </a:extLst>
            </p:cNvPr>
            <p:cNvSpPr/>
            <p:nvPr/>
          </p:nvSpPr>
          <p:spPr>
            <a:xfrm>
              <a:off x="-3731289" y="-3340318"/>
              <a:ext cx="301601" cy="49757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12" name="Google Shape;1041;p35">
              <a:extLst>
                <a:ext uri="{FF2B5EF4-FFF2-40B4-BE49-F238E27FC236}">
                  <a16:creationId xmlns:a16="http://schemas.microsoft.com/office/drawing/2014/main" id="{706D1EA1-B50E-23B0-DAE8-3013C2B37693}"/>
                </a:ext>
              </a:extLst>
            </p:cNvPr>
            <p:cNvSpPr/>
            <p:nvPr/>
          </p:nvSpPr>
          <p:spPr>
            <a:xfrm>
              <a:off x="8466784" y="100826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13" name="Google Shape;1042;p35">
              <a:extLst>
                <a:ext uri="{FF2B5EF4-FFF2-40B4-BE49-F238E27FC236}">
                  <a16:creationId xmlns:a16="http://schemas.microsoft.com/office/drawing/2014/main" id="{6ABA4656-898E-BFEE-70A0-D0472CEBE747}"/>
                </a:ext>
              </a:extLst>
            </p:cNvPr>
            <p:cNvGrpSpPr/>
            <p:nvPr/>
          </p:nvGrpSpPr>
          <p:grpSpPr>
            <a:xfrm>
              <a:off x="5755594" y="2823602"/>
              <a:ext cx="415198" cy="415198"/>
              <a:chOff x="1404969" y="1106377"/>
              <a:chExt cx="415198" cy="415198"/>
            </a:xfrm>
          </p:grpSpPr>
          <p:sp>
            <p:nvSpPr>
              <p:cNvPr id="28" name="Google Shape;1043;p35">
                <a:extLst>
                  <a:ext uri="{FF2B5EF4-FFF2-40B4-BE49-F238E27FC236}">
                    <a16:creationId xmlns:a16="http://schemas.microsoft.com/office/drawing/2014/main" id="{70475824-38D3-01E3-22CC-252F69D4B637}"/>
                  </a:ext>
                </a:extLst>
              </p:cNvPr>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9" name="Google Shape;1044;p35">
                <a:extLst>
                  <a:ext uri="{FF2B5EF4-FFF2-40B4-BE49-F238E27FC236}">
                    <a16:creationId xmlns:a16="http://schemas.microsoft.com/office/drawing/2014/main" id="{4F6BF965-4517-181A-3CF8-22DA4DF5B8FB}"/>
                  </a:ext>
                </a:extLst>
              </p:cNvPr>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14" name="Google Shape;1045;p35">
              <a:extLst>
                <a:ext uri="{FF2B5EF4-FFF2-40B4-BE49-F238E27FC236}">
                  <a16:creationId xmlns:a16="http://schemas.microsoft.com/office/drawing/2014/main" id="{CC1F47FE-FF2C-37E3-95FB-FB004902D550}"/>
                </a:ext>
              </a:extLst>
            </p:cNvPr>
            <p:cNvGrpSpPr/>
            <p:nvPr/>
          </p:nvGrpSpPr>
          <p:grpSpPr>
            <a:xfrm>
              <a:off x="6293473" y="2569111"/>
              <a:ext cx="653331" cy="924227"/>
              <a:chOff x="6000261" y="1225220"/>
              <a:chExt cx="627599" cy="887826"/>
            </a:xfrm>
          </p:grpSpPr>
          <p:sp>
            <p:nvSpPr>
              <p:cNvPr id="15" name="Google Shape;1046;p35">
                <a:extLst>
                  <a:ext uri="{FF2B5EF4-FFF2-40B4-BE49-F238E27FC236}">
                    <a16:creationId xmlns:a16="http://schemas.microsoft.com/office/drawing/2014/main" id="{9E25DF3A-B09A-B9C9-2650-B84874D5D73C}"/>
                  </a:ext>
                </a:extLst>
              </p:cNvPr>
              <p:cNvSpPr/>
              <p:nvPr/>
            </p:nvSpPr>
            <p:spPr>
              <a:xfrm>
                <a:off x="6000261" y="1293146"/>
                <a:ext cx="627599" cy="819900"/>
              </a:xfrm>
              <a:prstGeom prst="rect">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 name="Google Shape;1047;p35">
                <a:extLst>
                  <a:ext uri="{FF2B5EF4-FFF2-40B4-BE49-F238E27FC236}">
                    <a16:creationId xmlns:a16="http://schemas.microsoft.com/office/drawing/2014/main" id="{EA0F5D1E-F2BD-EEB0-10F8-FF723BFD1D96}"/>
                  </a:ext>
                </a:extLst>
              </p:cNvPr>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 name="Google Shape;1048;p35">
                <a:extLst>
                  <a:ext uri="{FF2B5EF4-FFF2-40B4-BE49-F238E27FC236}">
                    <a16:creationId xmlns:a16="http://schemas.microsoft.com/office/drawing/2014/main" id="{A0A8F2D6-825E-3D3A-2D6A-CD7831F599DE}"/>
                  </a:ext>
                </a:extLst>
              </p:cNvPr>
              <p:cNvSpPr/>
              <p:nvPr/>
            </p:nvSpPr>
            <p:spPr>
              <a:xfrm>
                <a:off x="6029918" y="1243398"/>
                <a:ext cx="31500" cy="30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 name="Google Shape;1049;p35">
                <a:extLst>
                  <a:ext uri="{FF2B5EF4-FFF2-40B4-BE49-F238E27FC236}">
                    <a16:creationId xmlns:a16="http://schemas.microsoft.com/office/drawing/2014/main" id="{7ACBB96C-F02B-51A8-C541-DEBC57FBD644}"/>
                  </a:ext>
                </a:extLst>
              </p:cNvPr>
              <p:cNvSpPr/>
              <p:nvPr/>
            </p:nvSpPr>
            <p:spPr>
              <a:xfrm>
                <a:off x="6077752" y="1243398"/>
                <a:ext cx="31500" cy="30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9" name="Google Shape;1050;p35">
                <a:extLst>
                  <a:ext uri="{FF2B5EF4-FFF2-40B4-BE49-F238E27FC236}">
                    <a16:creationId xmlns:a16="http://schemas.microsoft.com/office/drawing/2014/main" id="{88996C7D-B39B-84AE-436F-9B592A3C91DB}"/>
                  </a:ext>
                </a:extLst>
              </p:cNvPr>
              <p:cNvSpPr/>
              <p:nvPr/>
            </p:nvSpPr>
            <p:spPr>
              <a:xfrm>
                <a:off x="6126543" y="1243398"/>
                <a:ext cx="30600" cy="30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0" name="Google Shape;1051;p35">
                <a:extLst>
                  <a:ext uri="{FF2B5EF4-FFF2-40B4-BE49-F238E27FC236}">
                    <a16:creationId xmlns:a16="http://schemas.microsoft.com/office/drawing/2014/main" id="{70310CFF-BFA0-6F70-D6D4-A5560859287E}"/>
                  </a:ext>
                </a:extLst>
              </p:cNvPr>
              <p:cNvSpPr/>
              <p:nvPr/>
            </p:nvSpPr>
            <p:spPr>
              <a:xfrm>
                <a:off x="6100712" y="1671989"/>
                <a:ext cx="97500" cy="142500"/>
              </a:xfrm>
              <a:prstGeom prst="rect">
                <a:avLst/>
              </a:pr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1" name="Google Shape;1052;p35">
                <a:extLst>
                  <a:ext uri="{FF2B5EF4-FFF2-40B4-BE49-F238E27FC236}">
                    <a16:creationId xmlns:a16="http://schemas.microsoft.com/office/drawing/2014/main" id="{855D65F6-0F9F-B0D0-D5E9-835DA1FFF8CB}"/>
                  </a:ext>
                </a:extLst>
              </p:cNvPr>
              <p:cNvSpPr/>
              <p:nvPr/>
            </p:nvSpPr>
            <p:spPr>
              <a:xfrm>
                <a:off x="6248997" y="1573451"/>
                <a:ext cx="98400" cy="241200"/>
              </a:xfrm>
              <a:prstGeom prst="rect">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22" name="Google Shape;1053;p35">
                <a:extLst>
                  <a:ext uri="{FF2B5EF4-FFF2-40B4-BE49-F238E27FC236}">
                    <a16:creationId xmlns:a16="http://schemas.microsoft.com/office/drawing/2014/main" id="{91CAE901-0714-244B-86FB-2CCF540B253C}"/>
                  </a:ext>
                </a:extLst>
              </p:cNvPr>
              <p:cNvSpPr/>
              <p:nvPr/>
            </p:nvSpPr>
            <p:spPr>
              <a:xfrm>
                <a:off x="6397281" y="1484480"/>
                <a:ext cx="97500" cy="330000"/>
              </a:xfrm>
              <a:prstGeom prst="rect">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3" name="Google Shape;1054;p35">
                <a:extLst>
                  <a:ext uri="{FF2B5EF4-FFF2-40B4-BE49-F238E27FC236}">
                    <a16:creationId xmlns:a16="http://schemas.microsoft.com/office/drawing/2014/main" id="{788B2649-7936-8721-6333-3328CDF88C94}"/>
                  </a:ext>
                </a:extLst>
              </p:cNvPr>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4" name="Google Shape;1055;p35">
                <a:extLst>
                  <a:ext uri="{FF2B5EF4-FFF2-40B4-BE49-F238E27FC236}">
                    <a16:creationId xmlns:a16="http://schemas.microsoft.com/office/drawing/2014/main" id="{073DB61B-BDD1-6205-7B6F-89E54D4E8438}"/>
                  </a:ext>
                </a:extLst>
              </p:cNvPr>
              <p:cNvSpPr/>
              <p:nvPr/>
            </p:nvSpPr>
            <p:spPr>
              <a:xfrm>
                <a:off x="6072012" y="1876717"/>
                <a:ext cx="4830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5" name="Google Shape;1056;p35">
                <a:extLst>
                  <a:ext uri="{FF2B5EF4-FFF2-40B4-BE49-F238E27FC236}">
                    <a16:creationId xmlns:a16="http://schemas.microsoft.com/office/drawing/2014/main" id="{1E4F7D2F-53D7-F319-2D7D-70F664654694}"/>
                  </a:ext>
                </a:extLst>
              </p:cNvPr>
              <p:cNvSpPr/>
              <p:nvPr/>
            </p:nvSpPr>
            <p:spPr>
              <a:xfrm>
                <a:off x="6072012" y="1929334"/>
                <a:ext cx="4830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6" name="Google Shape;1057;p35">
                <a:extLst>
                  <a:ext uri="{FF2B5EF4-FFF2-40B4-BE49-F238E27FC236}">
                    <a16:creationId xmlns:a16="http://schemas.microsoft.com/office/drawing/2014/main" id="{81E22A7C-A8E4-F5B2-5CA6-76B9BE944597}"/>
                  </a:ext>
                </a:extLst>
              </p:cNvPr>
              <p:cNvSpPr/>
              <p:nvPr/>
            </p:nvSpPr>
            <p:spPr>
              <a:xfrm>
                <a:off x="6124629" y="1981952"/>
                <a:ext cx="3777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7" name="Google Shape;1058;p35">
                <a:extLst>
                  <a:ext uri="{FF2B5EF4-FFF2-40B4-BE49-F238E27FC236}">
                    <a16:creationId xmlns:a16="http://schemas.microsoft.com/office/drawing/2014/main" id="{4689740B-2C50-98EA-73DE-820DFCE7A735}"/>
                  </a:ext>
                </a:extLst>
              </p:cNvPr>
              <p:cNvSpPr/>
              <p:nvPr/>
            </p:nvSpPr>
            <p:spPr>
              <a:xfrm>
                <a:off x="6192553" y="2034569"/>
                <a:ext cx="2421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grpSp>
        <p:nvGrpSpPr>
          <p:cNvPr id="144" name="Google Shape;1858;p49">
            <a:extLst>
              <a:ext uri="{FF2B5EF4-FFF2-40B4-BE49-F238E27FC236}">
                <a16:creationId xmlns:a16="http://schemas.microsoft.com/office/drawing/2014/main" id="{63572ABF-179C-8A35-1889-C8B513839729}"/>
              </a:ext>
            </a:extLst>
          </p:cNvPr>
          <p:cNvGrpSpPr/>
          <p:nvPr/>
        </p:nvGrpSpPr>
        <p:grpSpPr>
          <a:xfrm>
            <a:off x="7158469" y="35035"/>
            <a:ext cx="1892949" cy="1954565"/>
            <a:chOff x="6472669" y="2788980"/>
            <a:chExt cx="1892949" cy="1954565"/>
          </a:xfrm>
        </p:grpSpPr>
        <p:grpSp>
          <p:nvGrpSpPr>
            <p:cNvPr id="145" name="Google Shape;1859;p49">
              <a:extLst>
                <a:ext uri="{FF2B5EF4-FFF2-40B4-BE49-F238E27FC236}">
                  <a16:creationId xmlns:a16="http://schemas.microsoft.com/office/drawing/2014/main" id="{43E1CF1F-C952-513D-460C-58BFAED8B1A9}"/>
                </a:ext>
              </a:extLst>
            </p:cNvPr>
            <p:cNvGrpSpPr/>
            <p:nvPr/>
          </p:nvGrpSpPr>
          <p:grpSpPr>
            <a:xfrm>
              <a:off x="7303533" y="2990635"/>
              <a:ext cx="1062085" cy="995219"/>
              <a:chOff x="1932280" y="1331475"/>
              <a:chExt cx="637200" cy="597084"/>
            </a:xfrm>
          </p:grpSpPr>
          <p:sp>
            <p:nvSpPr>
              <p:cNvPr id="165" name="Google Shape;1860;p49">
                <a:extLst>
                  <a:ext uri="{FF2B5EF4-FFF2-40B4-BE49-F238E27FC236}">
                    <a16:creationId xmlns:a16="http://schemas.microsoft.com/office/drawing/2014/main" id="{47B9EB0A-5F3E-A553-C37D-4A02571B4F5B}"/>
                  </a:ext>
                </a:extLst>
              </p:cNvPr>
              <p:cNvSpPr/>
              <p:nvPr/>
            </p:nvSpPr>
            <p:spPr>
              <a:xfrm>
                <a:off x="1932280" y="1393658"/>
                <a:ext cx="637200" cy="534900"/>
              </a:xfrm>
              <a:prstGeom prst="rect">
                <a:avLst/>
              </a:pr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6" name="Google Shape;1861;p49">
                <a:extLst>
                  <a:ext uri="{FF2B5EF4-FFF2-40B4-BE49-F238E27FC236}">
                    <a16:creationId xmlns:a16="http://schemas.microsoft.com/office/drawing/2014/main" id="{7FEA9CBD-8288-01AE-A8B4-2027063958EF}"/>
                  </a:ext>
                </a:extLst>
              </p:cNvPr>
              <p:cNvSpPr/>
              <p:nvPr/>
            </p:nvSpPr>
            <p:spPr>
              <a:xfrm>
                <a:off x="2033687" y="1869127"/>
                <a:ext cx="99300" cy="16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7" name="Google Shape;1862;p49">
                <a:extLst>
                  <a:ext uri="{FF2B5EF4-FFF2-40B4-BE49-F238E27FC236}">
                    <a16:creationId xmlns:a16="http://schemas.microsoft.com/office/drawing/2014/main" id="{D0E73026-8623-984F-07DC-A843B53707F6}"/>
                  </a:ext>
                </a:extLst>
              </p:cNvPr>
              <p:cNvSpPr/>
              <p:nvPr/>
            </p:nvSpPr>
            <p:spPr>
              <a:xfrm>
                <a:off x="1977243" y="1857647"/>
                <a:ext cx="38400" cy="39300"/>
              </a:xfrm>
              <a:prstGeom prst="ellipse">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8" name="Google Shape;1863;p49">
                <a:extLst>
                  <a:ext uri="{FF2B5EF4-FFF2-40B4-BE49-F238E27FC236}">
                    <a16:creationId xmlns:a16="http://schemas.microsoft.com/office/drawing/2014/main" id="{F9607079-CB34-56D2-847F-5E6E2F759E60}"/>
                  </a:ext>
                </a:extLst>
              </p:cNvPr>
              <p:cNvSpPr/>
              <p:nvPr/>
            </p:nvSpPr>
            <p:spPr>
              <a:xfrm>
                <a:off x="2432621" y="1869127"/>
                <a:ext cx="100500" cy="16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9" name="Google Shape;1864;p49">
                <a:extLst>
                  <a:ext uri="{FF2B5EF4-FFF2-40B4-BE49-F238E27FC236}">
                    <a16:creationId xmlns:a16="http://schemas.microsoft.com/office/drawing/2014/main" id="{5E6D88E4-CAC9-F81B-8791-71EAB3075226}"/>
                  </a:ext>
                </a:extLst>
              </p:cNvPr>
              <p:cNvSpPr/>
              <p:nvPr/>
            </p:nvSpPr>
            <p:spPr>
              <a:xfrm>
                <a:off x="2377133" y="1857647"/>
                <a:ext cx="39300" cy="39300"/>
              </a:xfrm>
              <a:prstGeom prst="ellipse">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0" name="Google Shape;1865;p49">
                <a:extLst>
                  <a:ext uri="{FF2B5EF4-FFF2-40B4-BE49-F238E27FC236}">
                    <a16:creationId xmlns:a16="http://schemas.microsoft.com/office/drawing/2014/main" id="{75C959E7-B2F0-002B-E59B-9B8F2146529B}"/>
                  </a:ext>
                </a:extLst>
              </p:cNvPr>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1" name="Google Shape;1866;p49">
                <a:extLst>
                  <a:ext uri="{FF2B5EF4-FFF2-40B4-BE49-F238E27FC236}">
                    <a16:creationId xmlns:a16="http://schemas.microsoft.com/office/drawing/2014/main" id="{934C5E25-B72F-6D76-0924-460908F5E66E}"/>
                  </a:ext>
                </a:extLst>
              </p:cNvPr>
              <p:cNvSpPr/>
              <p:nvPr/>
            </p:nvSpPr>
            <p:spPr>
              <a:xfrm>
                <a:off x="1959067" y="1348695"/>
                <a:ext cx="28800" cy="288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2" name="Google Shape;1867;p49">
                <a:extLst>
                  <a:ext uri="{FF2B5EF4-FFF2-40B4-BE49-F238E27FC236}">
                    <a16:creationId xmlns:a16="http://schemas.microsoft.com/office/drawing/2014/main" id="{BF320563-1F30-46FE-809C-484D38401217}"/>
                  </a:ext>
                </a:extLst>
              </p:cNvPr>
              <p:cNvSpPr/>
              <p:nvPr/>
            </p:nvSpPr>
            <p:spPr>
              <a:xfrm>
                <a:off x="2003074" y="1348695"/>
                <a:ext cx="28800" cy="288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3" name="Google Shape;1868;p49">
                <a:extLst>
                  <a:ext uri="{FF2B5EF4-FFF2-40B4-BE49-F238E27FC236}">
                    <a16:creationId xmlns:a16="http://schemas.microsoft.com/office/drawing/2014/main" id="{60762F4C-B376-47A4-BB03-CE21EBB3ACA1}"/>
                  </a:ext>
                </a:extLst>
              </p:cNvPr>
              <p:cNvSpPr/>
              <p:nvPr/>
            </p:nvSpPr>
            <p:spPr>
              <a:xfrm>
                <a:off x="2047081" y="1348695"/>
                <a:ext cx="29700" cy="288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4" name="Google Shape;1869;p49">
                <a:extLst>
                  <a:ext uri="{FF2B5EF4-FFF2-40B4-BE49-F238E27FC236}">
                    <a16:creationId xmlns:a16="http://schemas.microsoft.com/office/drawing/2014/main" id="{ED8DACA8-C19A-A680-70EC-BAF3FCF96881}"/>
                  </a:ext>
                </a:extLst>
              </p:cNvPr>
              <p:cNvSpPr/>
              <p:nvPr/>
            </p:nvSpPr>
            <p:spPr>
              <a:xfrm>
                <a:off x="2045167" y="1431925"/>
                <a:ext cx="411300" cy="4113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5" name="Google Shape;1870;p49">
                <a:extLst>
                  <a:ext uri="{FF2B5EF4-FFF2-40B4-BE49-F238E27FC236}">
                    <a16:creationId xmlns:a16="http://schemas.microsoft.com/office/drawing/2014/main" id="{82ADE79C-EDBB-2B52-CE6B-8202090622EB}"/>
                  </a:ext>
                </a:extLst>
              </p:cNvPr>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6" name="Google Shape;1871;p49">
                <a:extLst>
                  <a:ext uri="{FF2B5EF4-FFF2-40B4-BE49-F238E27FC236}">
                    <a16:creationId xmlns:a16="http://schemas.microsoft.com/office/drawing/2014/main" id="{B8EDE623-555A-3CBC-9117-AEB3E030385D}"/>
                  </a:ext>
                </a:extLst>
              </p:cNvPr>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146" name="Google Shape;1872;p49">
              <a:extLst>
                <a:ext uri="{FF2B5EF4-FFF2-40B4-BE49-F238E27FC236}">
                  <a16:creationId xmlns:a16="http://schemas.microsoft.com/office/drawing/2014/main" id="{E3B02800-7EBD-D74F-9892-A9964621A95C}"/>
                </a:ext>
              </a:extLst>
            </p:cNvPr>
            <p:cNvSpPr/>
            <p:nvPr/>
          </p:nvSpPr>
          <p:spPr>
            <a:xfrm>
              <a:off x="7499752" y="423812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147" name="Google Shape;1873;p49">
              <a:extLst>
                <a:ext uri="{FF2B5EF4-FFF2-40B4-BE49-F238E27FC236}">
                  <a16:creationId xmlns:a16="http://schemas.microsoft.com/office/drawing/2014/main" id="{81F8ABF4-4245-6610-8B54-860D454AFDD9}"/>
                </a:ext>
              </a:extLst>
            </p:cNvPr>
            <p:cNvGrpSpPr/>
            <p:nvPr/>
          </p:nvGrpSpPr>
          <p:grpSpPr>
            <a:xfrm>
              <a:off x="6553419" y="2788980"/>
              <a:ext cx="415198" cy="415198"/>
              <a:chOff x="7969" y="1582405"/>
              <a:chExt cx="415198" cy="415198"/>
            </a:xfrm>
          </p:grpSpPr>
          <p:sp>
            <p:nvSpPr>
              <p:cNvPr id="163" name="Google Shape;1874;p49">
                <a:extLst>
                  <a:ext uri="{FF2B5EF4-FFF2-40B4-BE49-F238E27FC236}">
                    <a16:creationId xmlns:a16="http://schemas.microsoft.com/office/drawing/2014/main" id="{584E063A-1B3E-DDE1-F29F-3A6ABB6BCE8D}"/>
                  </a:ext>
                </a:extLst>
              </p:cNvPr>
              <p:cNvSpPr/>
              <p:nvPr/>
            </p:nvSpPr>
            <p:spPr>
              <a:xfrm>
                <a:off x="7969" y="1582405"/>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4" name="Google Shape;1875;p49">
                <a:extLst>
                  <a:ext uri="{FF2B5EF4-FFF2-40B4-BE49-F238E27FC236}">
                    <a16:creationId xmlns:a16="http://schemas.microsoft.com/office/drawing/2014/main" id="{96655C74-C2FC-8254-AE0C-3BB554BE5BE1}"/>
                  </a:ext>
                </a:extLst>
              </p:cNvPr>
              <p:cNvSpPr/>
              <p:nvPr/>
            </p:nvSpPr>
            <p:spPr>
              <a:xfrm>
                <a:off x="71150" y="1637911"/>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grpSp>
        <p:grpSp>
          <p:nvGrpSpPr>
            <p:cNvPr id="148" name="Google Shape;1876;p49">
              <a:extLst>
                <a:ext uri="{FF2B5EF4-FFF2-40B4-BE49-F238E27FC236}">
                  <a16:creationId xmlns:a16="http://schemas.microsoft.com/office/drawing/2014/main" id="{F0493116-79B6-F5EE-C354-CB2AB4067527}"/>
                </a:ext>
              </a:extLst>
            </p:cNvPr>
            <p:cNvGrpSpPr/>
            <p:nvPr/>
          </p:nvGrpSpPr>
          <p:grpSpPr>
            <a:xfrm>
              <a:off x="6472669" y="3899011"/>
              <a:ext cx="546623" cy="844534"/>
              <a:chOff x="6029918" y="1243398"/>
              <a:chExt cx="525094" cy="811271"/>
            </a:xfrm>
          </p:grpSpPr>
          <p:sp>
            <p:nvSpPr>
              <p:cNvPr id="152" name="Google Shape;1879;p49">
                <a:extLst>
                  <a:ext uri="{FF2B5EF4-FFF2-40B4-BE49-F238E27FC236}">
                    <a16:creationId xmlns:a16="http://schemas.microsoft.com/office/drawing/2014/main" id="{E5DF5E43-9904-3BA5-9FF1-F72C14203BFE}"/>
                  </a:ext>
                </a:extLst>
              </p:cNvPr>
              <p:cNvSpPr/>
              <p:nvPr/>
            </p:nvSpPr>
            <p:spPr>
              <a:xfrm>
                <a:off x="6029918" y="1243398"/>
                <a:ext cx="31500" cy="30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3" name="Google Shape;1880;p49">
                <a:extLst>
                  <a:ext uri="{FF2B5EF4-FFF2-40B4-BE49-F238E27FC236}">
                    <a16:creationId xmlns:a16="http://schemas.microsoft.com/office/drawing/2014/main" id="{9D972D33-F7C9-D22A-A406-63E7A3662259}"/>
                  </a:ext>
                </a:extLst>
              </p:cNvPr>
              <p:cNvSpPr/>
              <p:nvPr/>
            </p:nvSpPr>
            <p:spPr>
              <a:xfrm>
                <a:off x="6077752" y="1243398"/>
                <a:ext cx="31500" cy="30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4" name="Google Shape;1881;p49">
                <a:extLst>
                  <a:ext uri="{FF2B5EF4-FFF2-40B4-BE49-F238E27FC236}">
                    <a16:creationId xmlns:a16="http://schemas.microsoft.com/office/drawing/2014/main" id="{E12B8F15-2746-D94E-25A7-6E8C366DF591}"/>
                  </a:ext>
                </a:extLst>
              </p:cNvPr>
              <p:cNvSpPr/>
              <p:nvPr/>
            </p:nvSpPr>
            <p:spPr>
              <a:xfrm>
                <a:off x="6126543" y="1243398"/>
                <a:ext cx="30600" cy="30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9" name="Google Shape;1886;p49">
                <a:extLst>
                  <a:ext uri="{FF2B5EF4-FFF2-40B4-BE49-F238E27FC236}">
                    <a16:creationId xmlns:a16="http://schemas.microsoft.com/office/drawing/2014/main" id="{CDB8BBB5-02E4-6A12-AEC0-DF2A37BA0D48}"/>
                  </a:ext>
                </a:extLst>
              </p:cNvPr>
              <p:cNvSpPr/>
              <p:nvPr/>
            </p:nvSpPr>
            <p:spPr>
              <a:xfrm>
                <a:off x="6072012" y="1876717"/>
                <a:ext cx="4830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0" name="Google Shape;1887;p49">
                <a:extLst>
                  <a:ext uri="{FF2B5EF4-FFF2-40B4-BE49-F238E27FC236}">
                    <a16:creationId xmlns:a16="http://schemas.microsoft.com/office/drawing/2014/main" id="{ACE96035-7043-F8C8-455E-DF6FCF948DC4}"/>
                  </a:ext>
                </a:extLst>
              </p:cNvPr>
              <p:cNvSpPr/>
              <p:nvPr/>
            </p:nvSpPr>
            <p:spPr>
              <a:xfrm>
                <a:off x="6072012" y="1929334"/>
                <a:ext cx="4830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1" name="Google Shape;1888;p49">
                <a:extLst>
                  <a:ext uri="{FF2B5EF4-FFF2-40B4-BE49-F238E27FC236}">
                    <a16:creationId xmlns:a16="http://schemas.microsoft.com/office/drawing/2014/main" id="{7DE384D9-8383-8223-5626-E5EF7897B7BE}"/>
                  </a:ext>
                </a:extLst>
              </p:cNvPr>
              <p:cNvSpPr/>
              <p:nvPr/>
            </p:nvSpPr>
            <p:spPr>
              <a:xfrm>
                <a:off x="6124629" y="1981952"/>
                <a:ext cx="3777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2" name="Google Shape;1889;p49">
                <a:extLst>
                  <a:ext uri="{FF2B5EF4-FFF2-40B4-BE49-F238E27FC236}">
                    <a16:creationId xmlns:a16="http://schemas.microsoft.com/office/drawing/2014/main" id="{7FDDE3CC-DF8A-F373-B48D-8942008C487E}"/>
                  </a:ext>
                </a:extLst>
              </p:cNvPr>
              <p:cNvSpPr/>
              <p:nvPr/>
            </p:nvSpPr>
            <p:spPr>
              <a:xfrm>
                <a:off x="6192553" y="2034569"/>
                <a:ext cx="2421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sp>
        <p:nvSpPr>
          <p:cNvPr id="178" name="Google Shape;282;p26">
            <a:extLst>
              <a:ext uri="{FF2B5EF4-FFF2-40B4-BE49-F238E27FC236}">
                <a16:creationId xmlns:a16="http://schemas.microsoft.com/office/drawing/2014/main" id="{459D1D66-D46C-9025-FB17-B3B0357A37ED}"/>
              </a:ext>
            </a:extLst>
          </p:cNvPr>
          <p:cNvSpPr/>
          <p:nvPr/>
        </p:nvSpPr>
        <p:spPr>
          <a:xfrm>
            <a:off x="6786990" y="2922745"/>
            <a:ext cx="3047991" cy="2474413"/>
          </a:xfrm>
          <a:custGeom>
            <a:avLst/>
            <a:gdLst/>
            <a:ahLst/>
            <a:cxnLst/>
            <a:rect l="l" t="t" r="r" b="b"/>
            <a:pathLst>
              <a:path w="695359" h="564505" extrusionOk="0">
                <a:moveTo>
                  <a:pt x="693055" y="306042"/>
                </a:moveTo>
                <a:lnTo>
                  <a:pt x="379571" y="8393"/>
                </a:lnTo>
                <a:cubicBezTo>
                  <a:pt x="375333" y="1104"/>
                  <a:pt x="366357" y="-1940"/>
                  <a:pt x="358560" y="1275"/>
                </a:cubicBezTo>
                <a:lnTo>
                  <a:pt x="85224" y="51905"/>
                </a:lnTo>
                <a:cubicBezTo>
                  <a:pt x="72619" y="57102"/>
                  <a:pt x="71066" y="74335"/>
                  <a:pt x="82547" y="81695"/>
                </a:cubicBezTo>
                <a:lnTo>
                  <a:pt x="206454" y="159063"/>
                </a:lnTo>
                <a:cubicBezTo>
                  <a:pt x="217615" y="166220"/>
                  <a:pt x="216530" y="182868"/>
                  <a:pt x="204534" y="188518"/>
                </a:cubicBezTo>
                <a:lnTo>
                  <a:pt x="9682" y="280309"/>
                </a:lnTo>
                <a:cubicBezTo>
                  <a:pt x="152" y="284797"/>
                  <a:pt x="-2977" y="296832"/>
                  <a:pt x="3165" y="305394"/>
                </a:cubicBezTo>
                <a:lnTo>
                  <a:pt x="151181" y="558454"/>
                </a:lnTo>
                <a:cubicBezTo>
                  <a:pt x="155966" y="565127"/>
                  <a:pt x="161609" y="565158"/>
                  <a:pt x="172246" y="563800"/>
                </a:cubicBezTo>
                <a:lnTo>
                  <a:pt x="407098" y="537256"/>
                </a:lnTo>
                <a:cubicBezTo>
                  <a:pt x="429778" y="534923"/>
                  <a:pt x="451241" y="525869"/>
                  <a:pt x="468732" y="511243"/>
                </a:cubicBezTo>
                <a:lnTo>
                  <a:pt x="685843" y="329698"/>
                </a:lnTo>
                <a:cubicBezTo>
                  <a:pt x="694678" y="325421"/>
                  <a:pt x="698003" y="314525"/>
                  <a:pt x="693070" y="306042"/>
                </a:cubicBezTo>
                <a:close/>
              </a:path>
            </a:pathLst>
          </a:custGeom>
          <a:noFill/>
          <a:ln w="9525" cap="flat" cmpd="sng">
            <a:solidFill>
              <a:srgbClr val="1A3777"/>
            </a:solidFill>
            <a:prstDash val="solid"/>
            <a:miter lim="8000"/>
            <a:headEnd type="none" w="sm" len="sm"/>
            <a:tailEnd type="none" w="sm" len="sm"/>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9" name="Google Shape;283;p26">
            <a:extLst>
              <a:ext uri="{FF2B5EF4-FFF2-40B4-BE49-F238E27FC236}">
                <a16:creationId xmlns:a16="http://schemas.microsoft.com/office/drawing/2014/main" id="{169336A7-739B-3BE4-4B9E-97FBC0424977}"/>
              </a:ext>
            </a:extLst>
          </p:cNvPr>
          <p:cNvSpPr/>
          <p:nvPr/>
        </p:nvSpPr>
        <p:spPr>
          <a:xfrm>
            <a:off x="8040930" y="3730422"/>
            <a:ext cx="806099" cy="98696"/>
          </a:xfrm>
          <a:custGeom>
            <a:avLst/>
            <a:gdLst/>
            <a:ahLst/>
            <a:cxnLst/>
            <a:rect l="l" t="t" r="r" b="b"/>
            <a:pathLst>
              <a:path w="178868" h="21900" extrusionOk="0">
                <a:moveTo>
                  <a:pt x="0" y="21900"/>
                </a:moveTo>
                <a:cubicBezTo>
                  <a:pt x="22353" y="21900"/>
                  <a:pt x="24374" y="0"/>
                  <a:pt x="44713" y="0"/>
                </a:cubicBezTo>
                <a:cubicBezTo>
                  <a:pt x="65052" y="0"/>
                  <a:pt x="67058" y="21900"/>
                  <a:pt x="89411" y="21900"/>
                </a:cubicBezTo>
                <a:cubicBezTo>
                  <a:pt x="111764" y="21900"/>
                  <a:pt x="114495" y="0"/>
                  <a:pt x="134140" y="0"/>
                </a:cubicBezTo>
                <a:cubicBezTo>
                  <a:pt x="153784" y="0"/>
                  <a:pt x="156500" y="21900"/>
                  <a:pt x="178869" y="21900"/>
                </a:cubicBezTo>
              </a:path>
            </a:pathLst>
          </a:custGeom>
          <a:noFill/>
          <a:ln w="9525" cap="flat" cmpd="sng">
            <a:solidFill>
              <a:srgbClr val="1A3777"/>
            </a:solidFill>
            <a:prstDash val="solid"/>
            <a:miter lim="8000"/>
            <a:headEnd type="none" w="sm" len="sm"/>
            <a:tailEnd type="none" w="sm" len="sm"/>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0" name="Google Shape;294;p26">
            <a:extLst>
              <a:ext uri="{FF2B5EF4-FFF2-40B4-BE49-F238E27FC236}">
                <a16:creationId xmlns:a16="http://schemas.microsoft.com/office/drawing/2014/main" id="{FDE160D5-13DF-8568-0FC0-529CE53C622F}"/>
              </a:ext>
            </a:extLst>
          </p:cNvPr>
          <p:cNvSpPr/>
          <p:nvPr/>
        </p:nvSpPr>
        <p:spPr>
          <a:xfrm>
            <a:off x="8335400" y="4593642"/>
            <a:ext cx="217123" cy="217123"/>
          </a:xfrm>
          <a:custGeom>
            <a:avLst/>
            <a:gdLst/>
            <a:ahLst/>
            <a:cxnLst/>
            <a:rect l="l" t="t" r="r" b="b"/>
            <a:pathLst>
              <a:path w="48178" h="48178" extrusionOk="0">
                <a:moveTo>
                  <a:pt x="48178" y="24085"/>
                </a:moveTo>
                <a:lnTo>
                  <a:pt x="31734" y="31734"/>
                </a:lnTo>
                <a:lnTo>
                  <a:pt x="24085" y="48178"/>
                </a:lnTo>
                <a:lnTo>
                  <a:pt x="16445" y="31734"/>
                </a:lnTo>
                <a:lnTo>
                  <a:pt x="0" y="24085"/>
                </a:lnTo>
                <a:lnTo>
                  <a:pt x="16445" y="16444"/>
                </a:lnTo>
                <a:lnTo>
                  <a:pt x="24085" y="0"/>
                </a:lnTo>
                <a:lnTo>
                  <a:pt x="31734" y="16444"/>
                </a:lnTo>
                <a:lnTo>
                  <a:pt x="48178" y="24085"/>
                </a:lnTo>
                <a:close/>
              </a:path>
            </a:pathLst>
          </a:custGeom>
          <a:noFill/>
          <a:ln w="9525" cap="flat" cmpd="sng">
            <a:solidFill>
              <a:srgbClr val="1A3777"/>
            </a:solidFill>
            <a:prstDash val="solid"/>
            <a:miter lim="8000"/>
            <a:headEnd type="none" w="sm" len="sm"/>
            <a:tailEnd type="none" w="sm" len="sm"/>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1" name="Google Shape;282;p26">
            <a:extLst>
              <a:ext uri="{FF2B5EF4-FFF2-40B4-BE49-F238E27FC236}">
                <a16:creationId xmlns:a16="http://schemas.microsoft.com/office/drawing/2014/main" id="{B471B5D4-FE43-93CA-B132-D08A3B601F05}"/>
              </a:ext>
            </a:extLst>
          </p:cNvPr>
          <p:cNvSpPr/>
          <p:nvPr/>
        </p:nvSpPr>
        <p:spPr>
          <a:xfrm>
            <a:off x="-985793" y="-1013244"/>
            <a:ext cx="3047991" cy="2474413"/>
          </a:xfrm>
          <a:custGeom>
            <a:avLst/>
            <a:gdLst/>
            <a:ahLst/>
            <a:cxnLst/>
            <a:rect l="l" t="t" r="r" b="b"/>
            <a:pathLst>
              <a:path w="695359" h="564505" extrusionOk="0">
                <a:moveTo>
                  <a:pt x="693055" y="306042"/>
                </a:moveTo>
                <a:lnTo>
                  <a:pt x="379571" y="8393"/>
                </a:lnTo>
                <a:cubicBezTo>
                  <a:pt x="375333" y="1104"/>
                  <a:pt x="366357" y="-1940"/>
                  <a:pt x="358560" y="1275"/>
                </a:cubicBezTo>
                <a:lnTo>
                  <a:pt x="85224" y="51905"/>
                </a:lnTo>
                <a:cubicBezTo>
                  <a:pt x="72619" y="57102"/>
                  <a:pt x="71066" y="74335"/>
                  <a:pt x="82547" y="81695"/>
                </a:cubicBezTo>
                <a:lnTo>
                  <a:pt x="206454" y="159063"/>
                </a:lnTo>
                <a:cubicBezTo>
                  <a:pt x="217615" y="166220"/>
                  <a:pt x="216530" y="182868"/>
                  <a:pt x="204534" y="188518"/>
                </a:cubicBezTo>
                <a:lnTo>
                  <a:pt x="9682" y="280309"/>
                </a:lnTo>
                <a:cubicBezTo>
                  <a:pt x="152" y="284797"/>
                  <a:pt x="-2977" y="296832"/>
                  <a:pt x="3165" y="305394"/>
                </a:cubicBezTo>
                <a:lnTo>
                  <a:pt x="151181" y="558454"/>
                </a:lnTo>
                <a:cubicBezTo>
                  <a:pt x="155966" y="565127"/>
                  <a:pt x="161609" y="565158"/>
                  <a:pt x="172246" y="563800"/>
                </a:cubicBezTo>
                <a:lnTo>
                  <a:pt x="407098" y="537256"/>
                </a:lnTo>
                <a:cubicBezTo>
                  <a:pt x="429778" y="534923"/>
                  <a:pt x="451241" y="525869"/>
                  <a:pt x="468732" y="511243"/>
                </a:cubicBezTo>
                <a:lnTo>
                  <a:pt x="685843" y="329698"/>
                </a:lnTo>
                <a:cubicBezTo>
                  <a:pt x="694678" y="325421"/>
                  <a:pt x="698003" y="314525"/>
                  <a:pt x="693070" y="306042"/>
                </a:cubicBezTo>
                <a:close/>
              </a:path>
            </a:pathLst>
          </a:custGeom>
          <a:noFill/>
          <a:ln w="9525" cap="flat" cmpd="sng">
            <a:solidFill>
              <a:srgbClr val="1A3777"/>
            </a:solidFill>
            <a:prstDash val="solid"/>
            <a:miter lim="8000"/>
            <a:headEnd type="none" w="sm" len="sm"/>
            <a:tailEnd type="none" w="sm" len="sm"/>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2" name="Google Shape;283;p26">
            <a:extLst>
              <a:ext uri="{FF2B5EF4-FFF2-40B4-BE49-F238E27FC236}">
                <a16:creationId xmlns:a16="http://schemas.microsoft.com/office/drawing/2014/main" id="{E997C466-D8C9-4879-B2F5-E8B8271F99F5}"/>
              </a:ext>
            </a:extLst>
          </p:cNvPr>
          <p:cNvSpPr/>
          <p:nvPr/>
        </p:nvSpPr>
        <p:spPr>
          <a:xfrm>
            <a:off x="920081" y="450233"/>
            <a:ext cx="806099" cy="98696"/>
          </a:xfrm>
          <a:custGeom>
            <a:avLst/>
            <a:gdLst/>
            <a:ahLst/>
            <a:cxnLst/>
            <a:rect l="l" t="t" r="r" b="b"/>
            <a:pathLst>
              <a:path w="178868" h="21900" extrusionOk="0">
                <a:moveTo>
                  <a:pt x="0" y="21900"/>
                </a:moveTo>
                <a:cubicBezTo>
                  <a:pt x="22353" y="21900"/>
                  <a:pt x="24374" y="0"/>
                  <a:pt x="44713" y="0"/>
                </a:cubicBezTo>
                <a:cubicBezTo>
                  <a:pt x="65052" y="0"/>
                  <a:pt x="67058" y="21900"/>
                  <a:pt x="89411" y="21900"/>
                </a:cubicBezTo>
                <a:cubicBezTo>
                  <a:pt x="111764" y="21900"/>
                  <a:pt x="114495" y="0"/>
                  <a:pt x="134140" y="0"/>
                </a:cubicBezTo>
                <a:cubicBezTo>
                  <a:pt x="153784" y="0"/>
                  <a:pt x="156500" y="21900"/>
                  <a:pt x="178869" y="21900"/>
                </a:cubicBezTo>
              </a:path>
            </a:pathLst>
          </a:custGeom>
          <a:noFill/>
          <a:ln w="9525" cap="flat" cmpd="sng">
            <a:solidFill>
              <a:srgbClr val="1A3777"/>
            </a:solidFill>
            <a:prstDash val="solid"/>
            <a:miter lim="8000"/>
            <a:headEnd type="none" w="sm" len="sm"/>
            <a:tailEnd type="none" w="sm" len="sm"/>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3" name="Google Shape;294;p26">
            <a:extLst>
              <a:ext uri="{FF2B5EF4-FFF2-40B4-BE49-F238E27FC236}">
                <a16:creationId xmlns:a16="http://schemas.microsoft.com/office/drawing/2014/main" id="{D797B2B9-C966-DD87-3E66-91ACFB9043BE}"/>
              </a:ext>
            </a:extLst>
          </p:cNvPr>
          <p:cNvSpPr/>
          <p:nvPr/>
        </p:nvSpPr>
        <p:spPr>
          <a:xfrm>
            <a:off x="562617" y="657653"/>
            <a:ext cx="217123" cy="217123"/>
          </a:xfrm>
          <a:custGeom>
            <a:avLst/>
            <a:gdLst/>
            <a:ahLst/>
            <a:cxnLst/>
            <a:rect l="l" t="t" r="r" b="b"/>
            <a:pathLst>
              <a:path w="48178" h="48178" extrusionOk="0">
                <a:moveTo>
                  <a:pt x="48178" y="24085"/>
                </a:moveTo>
                <a:lnTo>
                  <a:pt x="31734" y="31734"/>
                </a:lnTo>
                <a:lnTo>
                  <a:pt x="24085" y="48178"/>
                </a:lnTo>
                <a:lnTo>
                  <a:pt x="16445" y="31734"/>
                </a:lnTo>
                <a:lnTo>
                  <a:pt x="0" y="24085"/>
                </a:lnTo>
                <a:lnTo>
                  <a:pt x="16445" y="16444"/>
                </a:lnTo>
                <a:lnTo>
                  <a:pt x="24085" y="0"/>
                </a:lnTo>
                <a:lnTo>
                  <a:pt x="31734" y="16444"/>
                </a:lnTo>
                <a:lnTo>
                  <a:pt x="48178" y="24085"/>
                </a:lnTo>
                <a:close/>
              </a:path>
            </a:pathLst>
          </a:custGeom>
          <a:noFill/>
          <a:ln w="9525" cap="flat" cmpd="sng">
            <a:solidFill>
              <a:srgbClr val="1A3777"/>
            </a:solidFill>
            <a:prstDash val="solid"/>
            <a:miter lim="8000"/>
            <a:headEnd type="none" w="sm" len="sm"/>
            <a:tailEnd type="none" w="sm" len="sm"/>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4" name="Google Shape;283;p26">
            <a:extLst>
              <a:ext uri="{FF2B5EF4-FFF2-40B4-BE49-F238E27FC236}">
                <a16:creationId xmlns:a16="http://schemas.microsoft.com/office/drawing/2014/main" id="{6480EF1D-8F59-32BF-6B99-D932EF3B88A6}"/>
              </a:ext>
            </a:extLst>
          </p:cNvPr>
          <p:cNvSpPr/>
          <p:nvPr/>
        </p:nvSpPr>
        <p:spPr>
          <a:xfrm>
            <a:off x="562617" y="4761417"/>
            <a:ext cx="806099" cy="98696"/>
          </a:xfrm>
          <a:custGeom>
            <a:avLst/>
            <a:gdLst/>
            <a:ahLst/>
            <a:cxnLst/>
            <a:rect l="l" t="t" r="r" b="b"/>
            <a:pathLst>
              <a:path w="178868" h="21900" extrusionOk="0">
                <a:moveTo>
                  <a:pt x="0" y="21900"/>
                </a:moveTo>
                <a:cubicBezTo>
                  <a:pt x="22353" y="21900"/>
                  <a:pt x="24374" y="0"/>
                  <a:pt x="44713" y="0"/>
                </a:cubicBezTo>
                <a:cubicBezTo>
                  <a:pt x="65052" y="0"/>
                  <a:pt x="67058" y="21900"/>
                  <a:pt x="89411" y="21900"/>
                </a:cubicBezTo>
                <a:cubicBezTo>
                  <a:pt x="111764" y="21900"/>
                  <a:pt x="114495" y="0"/>
                  <a:pt x="134140" y="0"/>
                </a:cubicBezTo>
                <a:cubicBezTo>
                  <a:pt x="153784" y="0"/>
                  <a:pt x="156500" y="21900"/>
                  <a:pt x="178869" y="21900"/>
                </a:cubicBezTo>
              </a:path>
            </a:pathLst>
          </a:custGeom>
          <a:noFill/>
          <a:ln w="9525" cap="flat" cmpd="sng">
            <a:solidFill>
              <a:srgbClr val="1A3777"/>
            </a:solidFill>
            <a:prstDash val="solid"/>
            <a:miter lim="8000"/>
            <a:headEnd type="none" w="sm" len="sm"/>
            <a:tailEnd type="none" w="sm" len="sm"/>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5" name="Google Shape;283;p26">
            <a:extLst>
              <a:ext uri="{FF2B5EF4-FFF2-40B4-BE49-F238E27FC236}">
                <a16:creationId xmlns:a16="http://schemas.microsoft.com/office/drawing/2014/main" id="{E092B823-532C-8D6E-D353-54E9B47C8644}"/>
              </a:ext>
            </a:extLst>
          </p:cNvPr>
          <p:cNvSpPr/>
          <p:nvPr/>
        </p:nvSpPr>
        <p:spPr>
          <a:xfrm>
            <a:off x="7084925" y="4225045"/>
            <a:ext cx="806099" cy="98696"/>
          </a:xfrm>
          <a:custGeom>
            <a:avLst/>
            <a:gdLst/>
            <a:ahLst/>
            <a:cxnLst/>
            <a:rect l="l" t="t" r="r" b="b"/>
            <a:pathLst>
              <a:path w="178868" h="21900" extrusionOk="0">
                <a:moveTo>
                  <a:pt x="0" y="21900"/>
                </a:moveTo>
                <a:cubicBezTo>
                  <a:pt x="22353" y="21900"/>
                  <a:pt x="24374" y="0"/>
                  <a:pt x="44713" y="0"/>
                </a:cubicBezTo>
                <a:cubicBezTo>
                  <a:pt x="65052" y="0"/>
                  <a:pt x="67058" y="21900"/>
                  <a:pt x="89411" y="21900"/>
                </a:cubicBezTo>
                <a:cubicBezTo>
                  <a:pt x="111764" y="21900"/>
                  <a:pt x="114495" y="0"/>
                  <a:pt x="134140" y="0"/>
                </a:cubicBezTo>
                <a:cubicBezTo>
                  <a:pt x="153784" y="0"/>
                  <a:pt x="156500" y="21900"/>
                  <a:pt x="178869" y="21900"/>
                </a:cubicBezTo>
              </a:path>
            </a:pathLst>
          </a:custGeom>
          <a:noFill/>
          <a:ln w="9525" cap="flat" cmpd="sng">
            <a:solidFill>
              <a:srgbClr val="1A3777"/>
            </a:solidFill>
            <a:prstDash val="solid"/>
            <a:miter lim="8000"/>
            <a:headEnd type="none" w="sm" len="sm"/>
            <a:tailEnd type="none" w="sm" len="sm"/>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6" name="Google Shape;294;p26">
            <a:extLst>
              <a:ext uri="{FF2B5EF4-FFF2-40B4-BE49-F238E27FC236}">
                <a16:creationId xmlns:a16="http://schemas.microsoft.com/office/drawing/2014/main" id="{407D31FF-509F-666B-B756-66B6EAFB484D}"/>
              </a:ext>
            </a:extLst>
          </p:cNvPr>
          <p:cNvSpPr/>
          <p:nvPr/>
        </p:nvSpPr>
        <p:spPr>
          <a:xfrm>
            <a:off x="8487802" y="4746043"/>
            <a:ext cx="139341" cy="133793"/>
          </a:xfrm>
          <a:custGeom>
            <a:avLst/>
            <a:gdLst/>
            <a:ahLst/>
            <a:cxnLst/>
            <a:rect l="l" t="t" r="r" b="b"/>
            <a:pathLst>
              <a:path w="48178" h="48178" extrusionOk="0">
                <a:moveTo>
                  <a:pt x="48178" y="24085"/>
                </a:moveTo>
                <a:lnTo>
                  <a:pt x="31734" y="31734"/>
                </a:lnTo>
                <a:lnTo>
                  <a:pt x="24085" y="48178"/>
                </a:lnTo>
                <a:lnTo>
                  <a:pt x="16445" y="31734"/>
                </a:lnTo>
                <a:lnTo>
                  <a:pt x="0" y="24085"/>
                </a:lnTo>
                <a:lnTo>
                  <a:pt x="16445" y="16444"/>
                </a:lnTo>
                <a:lnTo>
                  <a:pt x="24085" y="0"/>
                </a:lnTo>
                <a:lnTo>
                  <a:pt x="31734" y="16444"/>
                </a:lnTo>
                <a:lnTo>
                  <a:pt x="48178" y="24085"/>
                </a:lnTo>
                <a:close/>
              </a:path>
            </a:pathLst>
          </a:custGeom>
          <a:noFill/>
          <a:ln w="9525" cap="flat" cmpd="sng">
            <a:solidFill>
              <a:srgbClr val="1A3777"/>
            </a:solidFill>
            <a:prstDash val="solid"/>
            <a:miter lim="8000"/>
            <a:headEnd type="none" w="sm" len="sm"/>
            <a:tailEnd type="none" w="sm" len="sm"/>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338850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4">
                                            <p:bg/>
                                          </p:spTgt>
                                        </p:tgtEl>
                                        <p:attrNameLst>
                                          <p:attrName>style.visibility</p:attrName>
                                        </p:attrNameLst>
                                      </p:cBhvr>
                                      <p:to>
                                        <p:strVal val="visible"/>
                                      </p:to>
                                    </p:set>
                                    <p:animEffect transition="in" filter="fade">
                                      <p:cBhvr>
                                        <p:cTn id="17" dur="500"/>
                                        <p:tgtEl>
                                          <p:spTgt spid="4">
                                            <p:bg/>
                                          </p:spTgt>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500"/>
                                        <p:tgtEl>
                                          <p:spTgt spid="4">
                                            <p:txEl>
                                              <p:pRg st="0" end="0"/>
                                            </p:txEl>
                                          </p:spTgt>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animEffect transition="in" filter="fade">
                                      <p:cBhvr>
                                        <p:cTn id="25"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uiExpand="1" build="p"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9215EF6-05FD-C785-97F0-769F2674CCED}"/>
              </a:ext>
            </a:extLst>
          </p:cNvPr>
          <p:cNvSpPr>
            <a:spLocks noGrp="1"/>
          </p:cNvSpPr>
          <p:nvPr>
            <p:ph type="title"/>
          </p:nvPr>
        </p:nvSpPr>
        <p:spPr/>
        <p:txBody>
          <a:bodyPr/>
          <a:lstStyle/>
          <a:p>
            <a:r>
              <a:rPr lang="vi-VN" dirty="0"/>
              <a:t>Đánh giá mối quan hệ giữa các biến</a:t>
            </a:r>
          </a:p>
        </p:txBody>
      </p:sp>
      <p:pic>
        <p:nvPicPr>
          <p:cNvPr id="4" name="Hình ảnh 3">
            <a:extLst>
              <a:ext uri="{FF2B5EF4-FFF2-40B4-BE49-F238E27FC236}">
                <a16:creationId xmlns:a16="http://schemas.microsoft.com/office/drawing/2014/main" id="{CE83A4C1-10D1-1345-B4FF-232AB33BBDF8}"/>
              </a:ext>
            </a:extLst>
          </p:cNvPr>
          <p:cNvPicPr>
            <a:picLocks noChangeAspect="1"/>
          </p:cNvPicPr>
          <p:nvPr/>
        </p:nvPicPr>
        <p:blipFill>
          <a:blip r:embed="rId3"/>
          <a:srcRect r="54070"/>
          <a:stretch>
            <a:fillRect/>
          </a:stretch>
        </p:blipFill>
        <p:spPr>
          <a:xfrm>
            <a:off x="4572000" y="1068416"/>
            <a:ext cx="3880461" cy="1714500"/>
          </a:xfrm>
          <a:prstGeom prst="rect">
            <a:avLst/>
          </a:prstGeom>
        </p:spPr>
      </p:pic>
      <p:pic>
        <p:nvPicPr>
          <p:cNvPr id="6" name="Hình ảnh 5">
            <a:extLst>
              <a:ext uri="{FF2B5EF4-FFF2-40B4-BE49-F238E27FC236}">
                <a16:creationId xmlns:a16="http://schemas.microsoft.com/office/drawing/2014/main" id="{5E1892BB-3113-2F23-2ED4-7F60AD902331}"/>
              </a:ext>
            </a:extLst>
          </p:cNvPr>
          <p:cNvPicPr>
            <a:picLocks noChangeAspect="1"/>
          </p:cNvPicPr>
          <p:nvPr/>
        </p:nvPicPr>
        <p:blipFill>
          <a:blip r:embed="rId4"/>
          <a:stretch>
            <a:fillRect/>
          </a:stretch>
        </p:blipFill>
        <p:spPr>
          <a:xfrm>
            <a:off x="4483768" y="2840347"/>
            <a:ext cx="4538663" cy="2233613"/>
          </a:xfrm>
          <a:prstGeom prst="rect">
            <a:avLst/>
          </a:prstGeom>
        </p:spPr>
      </p:pic>
      <p:sp>
        <p:nvSpPr>
          <p:cNvPr id="8" name="Hộp Văn bản 7">
            <a:extLst>
              <a:ext uri="{FF2B5EF4-FFF2-40B4-BE49-F238E27FC236}">
                <a16:creationId xmlns:a16="http://schemas.microsoft.com/office/drawing/2014/main" id="{3E52AAED-D8E1-04F8-3347-A34AB22BBDF3}"/>
              </a:ext>
            </a:extLst>
          </p:cNvPr>
          <p:cNvSpPr txBox="1"/>
          <p:nvPr/>
        </p:nvSpPr>
        <p:spPr>
          <a:xfrm>
            <a:off x="720000" y="1071786"/>
            <a:ext cx="5626768" cy="307777"/>
          </a:xfrm>
          <a:prstGeom prst="rect">
            <a:avLst/>
          </a:prstGeom>
          <a:noFill/>
        </p:spPr>
        <p:txBody>
          <a:bodyPr wrap="square">
            <a:spAutoFit/>
          </a:bodyPr>
          <a:lstStyle/>
          <a:p>
            <a:r>
              <a:rPr lang="vi-VN" dirty="0">
                <a:solidFill>
                  <a:srgbClr val="17175A"/>
                </a:solidFill>
                <a:latin typeface="Inter"/>
              </a:rPr>
              <a:t>Ở đây ta sử dụng hệ số tương quan </a:t>
            </a:r>
            <a:r>
              <a:rPr lang="vi-VN" dirty="0" err="1">
                <a:solidFill>
                  <a:srgbClr val="17175A"/>
                </a:solidFill>
                <a:latin typeface="Inter"/>
              </a:rPr>
              <a:t>Pearson</a:t>
            </a:r>
            <a:endParaRPr lang="vi-VN" dirty="0">
              <a:solidFill>
                <a:srgbClr val="17175A"/>
              </a:solidFill>
              <a:latin typeface="Inter"/>
            </a:endParaRPr>
          </a:p>
        </p:txBody>
      </p:sp>
      <p:sp>
        <p:nvSpPr>
          <p:cNvPr id="10" name="Hộp Văn bản 9">
            <a:extLst>
              <a:ext uri="{FF2B5EF4-FFF2-40B4-BE49-F238E27FC236}">
                <a16:creationId xmlns:a16="http://schemas.microsoft.com/office/drawing/2014/main" id="{2CE290D3-EA23-0DDF-E998-2D2E563C3B7A}"/>
              </a:ext>
            </a:extLst>
          </p:cNvPr>
          <p:cNvSpPr txBox="1"/>
          <p:nvPr/>
        </p:nvSpPr>
        <p:spPr>
          <a:xfrm>
            <a:off x="720000" y="1379563"/>
            <a:ext cx="3880461" cy="1815882"/>
          </a:xfrm>
          <a:prstGeom prst="rect">
            <a:avLst/>
          </a:prstGeom>
          <a:noFill/>
        </p:spPr>
        <p:txBody>
          <a:bodyPr wrap="square">
            <a:spAutoFit/>
          </a:bodyPr>
          <a:lstStyle/>
          <a:p>
            <a:pPr marL="285750" indent="-285750">
              <a:buClr>
                <a:srgbClr val="17175A"/>
              </a:buClr>
              <a:buFont typeface="Arial" panose="020B0604020202020204" pitchFamily="34" charset="0"/>
              <a:buChar char="•"/>
            </a:pPr>
            <a:r>
              <a:rPr lang="vi-VN" dirty="0" err="1">
                <a:solidFill>
                  <a:srgbClr val="17175A"/>
                </a:solidFill>
                <a:latin typeface="Inter"/>
              </a:rPr>
              <a:t>TMUs</a:t>
            </a:r>
            <a:r>
              <a:rPr lang="vi-VN" dirty="0">
                <a:solidFill>
                  <a:srgbClr val="17175A"/>
                </a:solidFill>
                <a:latin typeface="Inter"/>
              </a:rPr>
              <a:t> và </a:t>
            </a:r>
            <a:r>
              <a:rPr lang="vi-VN" dirty="0" err="1">
                <a:solidFill>
                  <a:srgbClr val="17175A"/>
                </a:solidFill>
                <a:latin typeface="Inter"/>
              </a:rPr>
              <a:t>ROPs</a:t>
            </a:r>
            <a:r>
              <a:rPr lang="vi-VN" dirty="0">
                <a:solidFill>
                  <a:srgbClr val="17175A"/>
                </a:solidFill>
                <a:latin typeface="Inter"/>
              </a:rPr>
              <a:t> có tương quan dương rất cao</a:t>
            </a:r>
          </a:p>
          <a:p>
            <a:pPr marL="285750" indent="-285750">
              <a:buClr>
                <a:srgbClr val="17175A"/>
              </a:buClr>
              <a:buFont typeface="Arial" panose="020B0604020202020204" pitchFamily="34" charset="0"/>
              <a:buChar char="•"/>
            </a:pPr>
            <a:r>
              <a:rPr lang="vi-VN" dirty="0" err="1">
                <a:solidFill>
                  <a:srgbClr val="17175A"/>
                </a:solidFill>
                <a:latin typeface="Inter"/>
              </a:rPr>
              <a:t>Core_Speed</a:t>
            </a:r>
            <a:r>
              <a:rPr lang="vi-VN" dirty="0">
                <a:solidFill>
                  <a:srgbClr val="17175A"/>
                </a:solidFill>
                <a:latin typeface="Inter"/>
              </a:rPr>
              <a:t> và </a:t>
            </a:r>
            <a:r>
              <a:rPr lang="vi-VN" dirty="0" err="1">
                <a:solidFill>
                  <a:srgbClr val="17175A"/>
                </a:solidFill>
                <a:latin typeface="Inter"/>
              </a:rPr>
              <a:t>Memory_Bus</a:t>
            </a:r>
            <a:r>
              <a:rPr lang="vi-VN" dirty="0">
                <a:solidFill>
                  <a:srgbClr val="17175A"/>
                </a:solidFill>
                <a:latin typeface="Inter"/>
              </a:rPr>
              <a:t> có mối liên hệ dương ở mức trung bình</a:t>
            </a:r>
          </a:p>
          <a:p>
            <a:pPr marL="285750" indent="-285750">
              <a:buClr>
                <a:srgbClr val="17175A"/>
              </a:buClr>
              <a:buFont typeface="Arial" panose="020B0604020202020204" pitchFamily="34" charset="0"/>
              <a:buChar char="•"/>
            </a:pPr>
            <a:r>
              <a:rPr lang="vi-VN" dirty="0" err="1">
                <a:solidFill>
                  <a:srgbClr val="17175A"/>
                </a:solidFill>
                <a:latin typeface="Inter"/>
              </a:rPr>
              <a:t>Memory_Speed</a:t>
            </a:r>
            <a:r>
              <a:rPr lang="vi-VN" dirty="0">
                <a:solidFill>
                  <a:srgbClr val="17175A"/>
                </a:solidFill>
                <a:latin typeface="Inter"/>
              </a:rPr>
              <a:t> và </a:t>
            </a:r>
            <a:r>
              <a:rPr lang="vi-VN" dirty="0" err="1">
                <a:solidFill>
                  <a:srgbClr val="17175A"/>
                </a:solidFill>
                <a:latin typeface="Inter"/>
              </a:rPr>
              <a:t>Memory</a:t>
            </a:r>
            <a:r>
              <a:rPr lang="vi-VN" dirty="0">
                <a:solidFill>
                  <a:srgbClr val="17175A"/>
                </a:solidFill>
                <a:latin typeface="Inter"/>
              </a:rPr>
              <a:t> có tương quan dương yếu hơn.</a:t>
            </a:r>
          </a:p>
          <a:p>
            <a:pPr marL="285750" indent="-285750">
              <a:buClr>
                <a:srgbClr val="17175A"/>
              </a:buClr>
              <a:buFont typeface="Arial" panose="020B0604020202020204" pitchFamily="34" charset="0"/>
              <a:buChar char="•"/>
            </a:pPr>
            <a:r>
              <a:rPr lang="vi-VN" dirty="0" err="1">
                <a:solidFill>
                  <a:srgbClr val="17175A"/>
                </a:solidFill>
                <a:latin typeface="Inter"/>
              </a:rPr>
              <a:t>Process</a:t>
            </a:r>
            <a:r>
              <a:rPr lang="vi-VN" dirty="0">
                <a:solidFill>
                  <a:srgbClr val="17175A"/>
                </a:solidFill>
                <a:latin typeface="Inter"/>
              </a:rPr>
              <a:t> lại có tương quan âm ở mức -0.416.</a:t>
            </a:r>
          </a:p>
          <a:p>
            <a:pPr marL="285750" indent="-285750">
              <a:buClr>
                <a:srgbClr val="17175A"/>
              </a:buClr>
              <a:buFont typeface="Arial" panose="020B0604020202020204" pitchFamily="34" charset="0"/>
              <a:buChar char="•"/>
            </a:pPr>
            <a:r>
              <a:rPr lang="vi-VN" dirty="0" err="1">
                <a:solidFill>
                  <a:srgbClr val="17175A"/>
                </a:solidFill>
                <a:latin typeface="Inter"/>
              </a:rPr>
              <a:t>Shader</a:t>
            </a:r>
            <a:r>
              <a:rPr lang="vi-VN" dirty="0">
                <a:solidFill>
                  <a:srgbClr val="17175A"/>
                </a:solidFill>
                <a:latin typeface="Inter"/>
              </a:rPr>
              <a:t> gần như không có mối quan hệ tuyến tính đáng kể. </a:t>
            </a:r>
          </a:p>
        </p:txBody>
      </p:sp>
      <p:sp>
        <p:nvSpPr>
          <p:cNvPr id="11" name="Tam giác Cân 10">
            <a:extLst>
              <a:ext uri="{FF2B5EF4-FFF2-40B4-BE49-F238E27FC236}">
                <a16:creationId xmlns:a16="http://schemas.microsoft.com/office/drawing/2014/main" id="{23F421E0-9F96-C1F0-7BBA-951D99D3C409}"/>
              </a:ext>
            </a:extLst>
          </p:cNvPr>
          <p:cNvSpPr/>
          <p:nvPr/>
        </p:nvSpPr>
        <p:spPr>
          <a:xfrm rot="4005920">
            <a:off x="-550005" y="2889815"/>
            <a:ext cx="1394584" cy="754528"/>
          </a:xfrm>
          <a:prstGeom prst="triangle">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ình Bầu dục 11">
            <a:extLst>
              <a:ext uri="{FF2B5EF4-FFF2-40B4-BE49-F238E27FC236}">
                <a16:creationId xmlns:a16="http://schemas.microsoft.com/office/drawing/2014/main" id="{A841F35B-DFEA-A0C2-356D-EF4DB9E20E56}"/>
              </a:ext>
            </a:extLst>
          </p:cNvPr>
          <p:cNvSpPr/>
          <p:nvPr/>
        </p:nvSpPr>
        <p:spPr>
          <a:xfrm>
            <a:off x="-319357" y="4427915"/>
            <a:ext cx="1371600" cy="1371600"/>
          </a:xfrm>
          <a:prstGeom prst="ellipse">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13" name="Hình chữ nhật: Góc Tròn 12">
            <a:extLst>
              <a:ext uri="{FF2B5EF4-FFF2-40B4-BE49-F238E27FC236}">
                <a16:creationId xmlns:a16="http://schemas.microsoft.com/office/drawing/2014/main" id="{06A30F4F-4464-3309-B05D-B80A7DDE66DD}"/>
              </a:ext>
            </a:extLst>
          </p:cNvPr>
          <p:cNvSpPr/>
          <p:nvPr/>
        </p:nvSpPr>
        <p:spPr>
          <a:xfrm rot="14580000" flipV="1">
            <a:off x="1116703" y="3840874"/>
            <a:ext cx="365760" cy="91440"/>
          </a:xfrm>
          <a:prstGeom prst="round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Hình chữ nhật: Góc Tròn 13">
            <a:extLst>
              <a:ext uri="{FF2B5EF4-FFF2-40B4-BE49-F238E27FC236}">
                <a16:creationId xmlns:a16="http://schemas.microsoft.com/office/drawing/2014/main" id="{26EDE411-D7FD-9442-A842-AB5BF9DF7E40}"/>
              </a:ext>
            </a:extLst>
          </p:cNvPr>
          <p:cNvSpPr/>
          <p:nvPr/>
        </p:nvSpPr>
        <p:spPr>
          <a:xfrm rot="14580000">
            <a:off x="422645" y="5830124"/>
            <a:ext cx="3762986" cy="91440"/>
          </a:xfrm>
          <a:prstGeom prst="round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Hình chữ nhật: Góc Tròn 14">
            <a:extLst>
              <a:ext uri="{FF2B5EF4-FFF2-40B4-BE49-F238E27FC236}">
                <a16:creationId xmlns:a16="http://schemas.microsoft.com/office/drawing/2014/main" id="{5C5FC4CD-925C-C044-BAB1-677815B328B0}"/>
              </a:ext>
            </a:extLst>
          </p:cNvPr>
          <p:cNvSpPr/>
          <p:nvPr/>
        </p:nvSpPr>
        <p:spPr>
          <a:xfrm rot="14580000">
            <a:off x="983314" y="6349935"/>
            <a:ext cx="3762986" cy="91440"/>
          </a:xfrm>
          <a:prstGeom prst="round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Hình chữ nhật: Góc Tròn 15">
            <a:extLst>
              <a:ext uri="{FF2B5EF4-FFF2-40B4-BE49-F238E27FC236}">
                <a16:creationId xmlns:a16="http://schemas.microsoft.com/office/drawing/2014/main" id="{EDDF890E-7EDE-7D89-F81C-6FEEAD134C56}"/>
              </a:ext>
            </a:extLst>
          </p:cNvPr>
          <p:cNvSpPr/>
          <p:nvPr/>
        </p:nvSpPr>
        <p:spPr>
          <a:xfrm rot="14569145">
            <a:off x="1077996" y="4869383"/>
            <a:ext cx="866140" cy="91440"/>
          </a:xfrm>
          <a:prstGeom prst="round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Hình chữ nhật: Góc Tròn 16">
            <a:extLst>
              <a:ext uri="{FF2B5EF4-FFF2-40B4-BE49-F238E27FC236}">
                <a16:creationId xmlns:a16="http://schemas.microsoft.com/office/drawing/2014/main" id="{B98082C9-5AE5-EDA2-EB86-0F1C70249B24}"/>
              </a:ext>
            </a:extLst>
          </p:cNvPr>
          <p:cNvSpPr/>
          <p:nvPr/>
        </p:nvSpPr>
        <p:spPr>
          <a:xfrm rot="14580000">
            <a:off x="1108402" y="3543334"/>
            <a:ext cx="91440" cy="91440"/>
          </a:xfrm>
          <a:prstGeom prst="round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334427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500"/>
                                        <p:tgtEl>
                                          <p:spTgt spid="8">
                                            <p:txEl>
                                              <p:pRg st="0" end="0"/>
                                            </p:txEl>
                                          </p:spTgt>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wipe(left)">
                                      <p:cBhvr>
                                        <p:cTn id="21" dur="500"/>
                                        <p:tgtEl>
                                          <p:spTgt spid="10">
                                            <p:txEl>
                                              <p:pRg st="0" end="0"/>
                                            </p:txEl>
                                          </p:spTgt>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10">
                                            <p:txEl>
                                              <p:pRg st="1" end="1"/>
                                            </p:txEl>
                                          </p:spTgt>
                                        </p:tgtEl>
                                        <p:attrNameLst>
                                          <p:attrName>style.visibility</p:attrName>
                                        </p:attrNameLst>
                                      </p:cBhvr>
                                      <p:to>
                                        <p:strVal val="visible"/>
                                      </p:to>
                                    </p:set>
                                    <p:animEffect transition="in" filter="wipe(left)">
                                      <p:cBhvr>
                                        <p:cTn id="25" dur="500"/>
                                        <p:tgtEl>
                                          <p:spTgt spid="10">
                                            <p:txEl>
                                              <p:pRg st="1" end="1"/>
                                            </p:txEl>
                                          </p:spTgt>
                                        </p:tgtEl>
                                      </p:cBhvr>
                                    </p:animEffect>
                                  </p:childTnLst>
                                </p:cTn>
                              </p:par>
                            </p:childTnLst>
                          </p:cTn>
                        </p:par>
                        <p:par>
                          <p:cTn id="26" fill="hold">
                            <p:stCondLst>
                              <p:cond delay="3000"/>
                            </p:stCondLst>
                            <p:childTnLst>
                              <p:par>
                                <p:cTn id="27" presetID="22" presetClass="entr" presetSubtype="8" fill="hold" nodeType="afterEffect">
                                  <p:stCondLst>
                                    <p:cond delay="0"/>
                                  </p:stCondLst>
                                  <p:childTnLst>
                                    <p:set>
                                      <p:cBhvr>
                                        <p:cTn id="28" dur="1" fill="hold">
                                          <p:stCondLst>
                                            <p:cond delay="0"/>
                                          </p:stCondLst>
                                        </p:cTn>
                                        <p:tgtEl>
                                          <p:spTgt spid="10">
                                            <p:txEl>
                                              <p:pRg st="2" end="2"/>
                                            </p:txEl>
                                          </p:spTgt>
                                        </p:tgtEl>
                                        <p:attrNameLst>
                                          <p:attrName>style.visibility</p:attrName>
                                        </p:attrNameLst>
                                      </p:cBhvr>
                                      <p:to>
                                        <p:strVal val="visible"/>
                                      </p:to>
                                    </p:set>
                                    <p:animEffect transition="in" filter="wipe(left)">
                                      <p:cBhvr>
                                        <p:cTn id="29" dur="500"/>
                                        <p:tgtEl>
                                          <p:spTgt spid="10">
                                            <p:txEl>
                                              <p:pRg st="2" end="2"/>
                                            </p:txEl>
                                          </p:spTgt>
                                        </p:tgtEl>
                                      </p:cBhvr>
                                    </p:animEffect>
                                  </p:childTnLst>
                                </p:cTn>
                              </p:par>
                            </p:childTnLst>
                          </p:cTn>
                        </p:par>
                        <p:par>
                          <p:cTn id="30" fill="hold">
                            <p:stCondLst>
                              <p:cond delay="3500"/>
                            </p:stCondLst>
                            <p:childTnLst>
                              <p:par>
                                <p:cTn id="31" presetID="22" presetClass="entr" presetSubtype="8" fill="hold" nodeType="afterEffect">
                                  <p:stCondLst>
                                    <p:cond delay="0"/>
                                  </p:stCondLst>
                                  <p:childTnLst>
                                    <p:set>
                                      <p:cBhvr>
                                        <p:cTn id="32" dur="1" fill="hold">
                                          <p:stCondLst>
                                            <p:cond delay="0"/>
                                          </p:stCondLst>
                                        </p:cTn>
                                        <p:tgtEl>
                                          <p:spTgt spid="10">
                                            <p:txEl>
                                              <p:pRg st="3" end="3"/>
                                            </p:txEl>
                                          </p:spTgt>
                                        </p:tgtEl>
                                        <p:attrNameLst>
                                          <p:attrName>style.visibility</p:attrName>
                                        </p:attrNameLst>
                                      </p:cBhvr>
                                      <p:to>
                                        <p:strVal val="visible"/>
                                      </p:to>
                                    </p:set>
                                    <p:animEffect transition="in" filter="wipe(left)">
                                      <p:cBhvr>
                                        <p:cTn id="33" dur="500"/>
                                        <p:tgtEl>
                                          <p:spTgt spid="10">
                                            <p:txEl>
                                              <p:pRg st="3" end="3"/>
                                            </p:txEl>
                                          </p:spTgt>
                                        </p:tgtEl>
                                      </p:cBhvr>
                                    </p:animEffect>
                                  </p:childTnLst>
                                </p:cTn>
                              </p:par>
                            </p:childTnLst>
                          </p:cTn>
                        </p:par>
                        <p:par>
                          <p:cTn id="34" fill="hold">
                            <p:stCondLst>
                              <p:cond delay="4000"/>
                            </p:stCondLst>
                            <p:childTnLst>
                              <p:par>
                                <p:cTn id="35" presetID="22" presetClass="entr" presetSubtype="8" fill="hold" nodeType="afterEffect">
                                  <p:stCondLst>
                                    <p:cond delay="0"/>
                                  </p:stCondLst>
                                  <p:childTnLst>
                                    <p:set>
                                      <p:cBhvr>
                                        <p:cTn id="36" dur="1" fill="hold">
                                          <p:stCondLst>
                                            <p:cond delay="0"/>
                                          </p:stCondLst>
                                        </p:cTn>
                                        <p:tgtEl>
                                          <p:spTgt spid="10">
                                            <p:txEl>
                                              <p:pRg st="4" end="4"/>
                                            </p:txEl>
                                          </p:spTgt>
                                        </p:tgtEl>
                                        <p:attrNameLst>
                                          <p:attrName>style.visibility</p:attrName>
                                        </p:attrNameLst>
                                      </p:cBhvr>
                                      <p:to>
                                        <p:strVal val="visible"/>
                                      </p:to>
                                    </p:set>
                                    <p:animEffect transition="in" filter="wipe(left)">
                                      <p:cBhvr>
                                        <p:cTn id="37" dur="500"/>
                                        <p:tgtEl>
                                          <p:spTgt spid="10">
                                            <p:txEl>
                                              <p:pRg st="4" end="4"/>
                                            </p:txEl>
                                          </p:spTgt>
                                        </p:tgtEl>
                                      </p:cBhvr>
                                    </p:animEffect>
                                  </p:childTnLst>
                                </p:cTn>
                              </p:par>
                            </p:childTnLst>
                          </p:cTn>
                        </p:par>
                        <p:par>
                          <p:cTn id="38" fill="hold">
                            <p:stCondLst>
                              <p:cond delay="4500"/>
                            </p:stCondLst>
                            <p:childTnLst>
                              <p:par>
                                <p:cTn id="39" presetID="10" presetClass="entr" presetSubtype="0" fill="hold" nodeType="afterEffect">
                                  <p:stCondLst>
                                    <p:cond delay="50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B179D96-AB79-5679-39EB-808F632B761B}"/>
              </a:ext>
            </a:extLst>
          </p:cNvPr>
          <p:cNvSpPr>
            <a:spLocks noGrp="1"/>
          </p:cNvSpPr>
          <p:nvPr>
            <p:ph type="title"/>
          </p:nvPr>
        </p:nvSpPr>
        <p:spPr/>
        <p:txBody>
          <a:bodyPr/>
          <a:lstStyle/>
          <a:p>
            <a:r>
              <a:rPr lang="vi-VN" dirty="0"/>
              <a:t>Kiểm định giả thuyết ANOVA</a:t>
            </a:r>
          </a:p>
        </p:txBody>
      </p:sp>
      <p:sp>
        <p:nvSpPr>
          <p:cNvPr id="3" name="Chỗ dành sẵn cho Văn bản 2">
            <a:extLst>
              <a:ext uri="{FF2B5EF4-FFF2-40B4-BE49-F238E27FC236}">
                <a16:creationId xmlns:a16="http://schemas.microsoft.com/office/drawing/2014/main" id="{DA50A256-B78E-CFCA-2905-9E9CCB590251}"/>
              </a:ext>
            </a:extLst>
          </p:cNvPr>
          <p:cNvSpPr>
            <a:spLocks noGrp="1"/>
          </p:cNvSpPr>
          <p:nvPr>
            <p:ph type="body" idx="1"/>
          </p:nvPr>
        </p:nvSpPr>
        <p:spPr>
          <a:xfrm>
            <a:off x="720000" y="1044512"/>
            <a:ext cx="7704000" cy="857048"/>
          </a:xfrm>
        </p:spPr>
        <p:txBody>
          <a:bodyPr/>
          <a:lstStyle/>
          <a:p>
            <a:r>
              <a:rPr lang="vi-VN" dirty="0"/>
              <a:t>Điều kiện 1: Độc lập của các quan sát. Đã thõa mãn.</a:t>
            </a:r>
          </a:p>
          <a:p>
            <a:r>
              <a:rPr lang="vi-VN" dirty="0"/>
              <a:t>Điều kiện 2: Biến phụ thuộc là biến liên tục. Đã thõa mãn.</a:t>
            </a:r>
          </a:p>
          <a:p>
            <a:r>
              <a:rPr lang="vi-VN" dirty="0"/>
              <a:t>Điều kiện 3: Phân phối chuẩn trong mỗi nhóm. Dùng kiểm định </a:t>
            </a:r>
            <a:r>
              <a:rPr lang="vi-VN" dirty="0" err="1"/>
              <a:t>Shapiro</a:t>
            </a:r>
            <a:r>
              <a:rPr lang="vi-VN" dirty="0"/>
              <a:t>–</a:t>
            </a:r>
            <a:r>
              <a:rPr lang="vi-VN" dirty="0" err="1"/>
              <a:t>Wilk</a:t>
            </a:r>
            <a:r>
              <a:rPr lang="vi-VN" dirty="0"/>
              <a:t> trên phần dư.</a:t>
            </a:r>
          </a:p>
          <a:p>
            <a:r>
              <a:rPr lang="vi-VN" dirty="0"/>
              <a:t>Điều kiện 4: Đồng nhất phương sai giữa các nhóm. Dùng </a:t>
            </a:r>
            <a:r>
              <a:rPr lang="vi-VN" dirty="0" err="1"/>
              <a:t>Levene’s</a:t>
            </a:r>
            <a:r>
              <a:rPr lang="vi-VN" dirty="0"/>
              <a:t> </a:t>
            </a:r>
            <a:r>
              <a:rPr lang="vi-VN" dirty="0" err="1"/>
              <a:t>test</a:t>
            </a:r>
            <a:r>
              <a:rPr lang="vi-VN" dirty="0"/>
              <a:t>.</a:t>
            </a:r>
          </a:p>
        </p:txBody>
      </p:sp>
      <p:pic>
        <p:nvPicPr>
          <p:cNvPr id="5" name="Hình ảnh 4" descr="Ảnh có chứa văn bản, ảnh chụp màn hình, Phông chữ, số&#10;&#10;Nội dung do AI tạo ra có thể không chính xác.">
            <a:extLst>
              <a:ext uri="{FF2B5EF4-FFF2-40B4-BE49-F238E27FC236}">
                <a16:creationId xmlns:a16="http://schemas.microsoft.com/office/drawing/2014/main" id="{9028B677-E07A-93A3-39C3-02109F36E15A}"/>
              </a:ext>
            </a:extLst>
          </p:cNvPr>
          <p:cNvPicPr>
            <a:picLocks noChangeAspect="1"/>
          </p:cNvPicPr>
          <p:nvPr/>
        </p:nvPicPr>
        <p:blipFill>
          <a:blip r:embed="rId3"/>
          <a:stretch>
            <a:fillRect/>
          </a:stretch>
        </p:blipFill>
        <p:spPr>
          <a:xfrm>
            <a:off x="720000" y="1901560"/>
            <a:ext cx="6039693" cy="3067478"/>
          </a:xfrm>
          <a:prstGeom prst="rect">
            <a:avLst/>
          </a:prstGeom>
        </p:spPr>
      </p:pic>
      <p:sp>
        <p:nvSpPr>
          <p:cNvPr id="7" name="Hộp Văn bản 6">
            <a:extLst>
              <a:ext uri="{FF2B5EF4-FFF2-40B4-BE49-F238E27FC236}">
                <a16:creationId xmlns:a16="http://schemas.microsoft.com/office/drawing/2014/main" id="{471BBEF4-0D92-F649-AF1A-3A56BC2DAD22}"/>
              </a:ext>
            </a:extLst>
          </p:cNvPr>
          <p:cNvSpPr txBox="1"/>
          <p:nvPr/>
        </p:nvSpPr>
        <p:spPr>
          <a:xfrm>
            <a:off x="7122693" y="3065967"/>
            <a:ext cx="2261938" cy="738664"/>
          </a:xfrm>
          <a:prstGeom prst="rect">
            <a:avLst/>
          </a:prstGeom>
          <a:noFill/>
        </p:spPr>
        <p:txBody>
          <a:bodyPr wrap="square">
            <a:spAutoFit/>
          </a:bodyPr>
          <a:lstStyle/>
          <a:p>
            <a:r>
              <a:rPr lang="vi-VN" dirty="0">
                <a:solidFill>
                  <a:srgbClr val="17175A"/>
                </a:solidFill>
                <a:latin typeface="Inter"/>
              </a:rPr>
              <a:t>Vì điều kiện 3 và 4 không thõa, không thể sử dụng ANOVA mà phải thay thế.</a:t>
            </a:r>
          </a:p>
        </p:txBody>
      </p:sp>
      <p:sp>
        <p:nvSpPr>
          <p:cNvPr id="8" name="Mũi tên: Phải 7">
            <a:extLst>
              <a:ext uri="{FF2B5EF4-FFF2-40B4-BE49-F238E27FC236}">
                <a16:creationId xmlns:a16="http://schemas.microsoft.com/office/drawing/2014/main" id="{F48F001F-6C7F-D6CE-5A85-843FD1E5AA7B}"/>
              </a:ext>
            </a:extLst>
          </p:cNvPr>
          <p:cNvSpPr/>
          <p:nvPr/>
        </p:nvSpPr>
        <p:spPr>
          <a:xfrm>
            <a:off x="6792804" y="3379152"/>
            <a:ext cx="296777" cy="112294"/>
          </a:xfrm>
          <a:prstGeom prst="rightArrow">
            <a:avLst/>
          </a:prstGeom>
          <a:solidFill>
            <a:schemeClr val="tx1">
              <a:lumMod val="60000"/>
              <a:lumOff val="40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444254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left)">
                                      <p:cBhvr>
                                        <p:cTn id="11" dur="500"/>
                                        <p:tgtEl>
                                          <p:spTgt spid="3">
                                            <p:txEl>
                                              <p:pRg st="0" end="0"/>
                                            </p:txEl>
                                          </p:spTgt>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left)">
                                      <p:cBhvr>
                                        <p:cTn id="15" dur="500"/>
                                        <p:tgtEl>
                                          <p:spTgt spid="3">
                                            <p:txEl>
                                              <p:pRg st="1" end="1"/>
                                            </p:txEl>
                                          </p:spTgt>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wipe(left)">
                                      <p:cBhvr>
                                        <p:cTn id="19" dur="500"/>
                                        <p:tgtEl>
                                          <p:spTgt spid="3">
                                            <p:txEl>
                                              <p:pRg st="2" end="2"/>
                                            </p:txEl>
                                          </p:spTgt>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wipe(left)">
                                      <p:cBhvr>
                                        <p:cTn id="23" dur="500"/>
                                        <p:tgtEl>
                                          <p:spTgt spid="3">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par>
                          <p:cTn id="33" fill="hold">
                            <p:stCondLst>
                              <p:cond delay="500"/>
                            </p:stCondLst>
                            <p:childTnLst>
                              <p:par>
                                <p:cTn id="34" presetID="10" presetClass="entr" presetSubtype="0" fill="hold" nodeType="afterEffect">
                                  <p:stCondLst>
                                    <p:cond delay="0"/>
                                  </p:stCondLst>
                                  <p:childTnLst>
                                    <p:set>
                                      <p:cBhvr>
                                        <p:cTn id="35" dur="1" fill="hold">
                                          <p:stCondLst>
                                            <p:cond delay="0"/>
                                          </p:stCondLst>
                                        </p:cTn>
                                        <p:tgtEl>
                                          <p:spTgt spid="7">
                                            <p:txEl>
                                              <p:pRg st="0" end="0"/>
                                            </p:txEl>
                                          </p:spTgt>
                                        </p:tgtEl>
                                        <p:attrNameLst>
                                          <p:attrName>style.visibility</p:attrName>
                                        </p:attrNameLst>
                                      </p:cBhvr>
                                      <p:to>
                                        <p:strVal val="visible"/>
                                      </p:to>
                                    </p:set>
                                    <p:animEffect transition="in" filter="fade">
                                      <p:cBhvr>
                                        <p:cTn id="36"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phụ 1">
            <a:extLst>
              <a:ext uri="{FF2B5EF4-FFF2-40B4-BE49-F238E27FC236}">
                <a16:creationId xmlns:a16="http://schemas.microsoft.com/office/drawing/2014/main" id="{257D0C40-36B2-BB65-3AF1-AB08A19FE211}"/>
              </a:ext>
            </a:extLst>
          </p:cNvPr>
          <p:cNvSpPr>
            <a:spLocks noGrp="1"/>
          </p:cNvSpPr>
          <p:nvPr>
            <p:ph type="subTitle" idx="1"/>
          </p:nvPr>
        </p:nvSpPr>
        <p:spPr>
          <a:xfrm>
            <a:off x="719974" y="3362300"/>
            <a:ext cx="5271752" cy="572700"/>
          </a:xfrm>
        </p:spPr>
        <p:txBody>
          <a:bodyPr/>
          <a:lstStyle/>
          <a:p>
            <a:pPr>
              <a:buFont typeface="Arial" panose="020B0604020202020204" pitchFamily="34" charset="0"/>
              <a:buChar char="•"/>
            </a:pPr>
            <a:r>
              <a:rPr lang="vi-VN" dirty="0"/>
              <a:t>Cả ba biến đều có giá trị thống kê Chi-</a:t>
            </a:r>
            <a:r>
              <a:rPr lang="vi-VN" dirty="0" err="1"/>
              <a:t>square</a:t>
            </a:r>
            <a:r>
              <a:rPr lang="vi-VN" dirty="0"/>
              <a:t> rất cao</a:t>
            </a:r>
          </a:p>
          <a:p>
            <a:pPr>
              <a:buFont typeface="Arial" panose="020B0604020202020204" pitchFamily="34" charset="0"/>
              <a:buChar char="•"/>
            </a:pPr>
            <a:r>
              <a:rPr lang="vi-VN" dirty="0"/>
              <a:t>p-</a:t>
            </a:r>
            <a:r>
              <a:rPr lang="vi-VN" dirty="0" err="1"/>
              <a:t>value</a:t>
            </a:r>
            <a:r>
              <a:rPr lang="vi-VN" dirty="0"/>
              <a:t> &lt; 2e-16, nhỏ hơn rất nhiều so với mức ý nghĩa </a:t>
            </a:r>
            <a:r>
              <a:rPr lang="el-GR" dirty="0"/>
              <a:t>α = 0.05</a:t>
            </a:r>
            <a:endParaRPr lang="vi-VN" dirty="0"/>
          </a:p>
        </p:txBody>
      </p:sp>
      <p:sp>
        <p:nvSpPr>
          <p:cNvPr id="3" name="Tiêu đề 2">
            <a:extLst>
              <a:ext uri="{FF2B5EF4-FFF2-40B4-BE49-F238E27FC236}">
                <a16:creationId xmlns:a16="http://schemas.microsoft.com/office/drawing/2014/main" id="{1E6D32C4-0F46-90AA-3091-E38CBFF738DC}"/>
              </a:ext>
            </a:extLst>
          </p:cNvPr>
          <p:cNvSpPr>
            <a:spLocks noGrp="1"/>
          </p:cNvSpPr>
          <p:nvPr>
            <p:ph type="title"/>
          </p:nvPr>
        </p:nvSpPr>
        <p:spPr/>
        <p:txBody>
          <a:bodyPr/>
          <a:lstStyle/>
          <a:p>
            <a:r>
              <a:rPr lang="vi-VN" dirty="0"/>
              <a:t>Tiến hành kiểm định và kết quả</a:t>
            </a:r>
          </a:p>
        </p:txBody>
      </p:sp>
      <p:sp>
        <p:nvSpPr>
          <p:cNvPr id="4" name="Tiêu đề phụ 3">
            <a:extLst>
              <a:ext uri="{FF2B5EF4-FFF2-40B4-BE49-F238E27FC236}">
                <a16:creationId xmlns:a16="http://schemas.microsoft.com/office/drawing/2014/main" id="{3F609392-89BC-929D-20D4-106A95C72757}"/>
              </a:ext>
            </a:extLst>
          </p:cNvPr>
          <p:cNvSpPr>
            <a:spLocks noGrp="1"/>
          </p:cNvSpPr>
          <p:nvPr>
            <p:ph type="subTitle" idx="2"/>
          </p:nvPr>
        </p:nvSpPr>
        <p:spPr>
          <a:xfrm>
            <a:off x="719974" y="1208500"/>
            <a:ext cx="4140783" cy="459000"/>
          </a:xfrm>
        </p:spPr>
        <p:txBody>
          <a:bodyPr/>
          <a:lstStyle/>
          <a:p>
            <a:r>
              <a:rPr lang="vi-VN" dirty="0"/>
              <a:t>Kết quả kiểm định </a:t>
            </a:r>
            <a:r>
              <a:rPr lang="vi-VN" dirty="0" err="1"/>
              <a:t>Kruskal-Wallis</a:t>
            </a:r>
            <a:r>
              <a:rPr lang="vi-VN" dirty="0"/>
              <a:t>:</a:t>
            </a:r>
          </a:p>
        </p:txBody>
      </p:sp>
      <p:pic>
        <p:nvPicPr>
          <p:cNvPr id="16" name="Hình ảnh 15" descr="Ảnh có chứa văn bản, Phông chữ, ảnh chụp màn hình, số&#10;&#10;Nội dung do AI tạo ra có thể không chính xác.">
            <a:extLst>
              <a:ext uri="{FF2B5EF4-FFF2-40B4-BE49-F238E27FC236}">
                <a16:creationId xmlns:a16="http://schemas.microsoft.com/office/drawing/2014/main" id="{A805CA34-5B0D-D386-4F56-3B0452E0A25F}"/>
              </a:ext>
            </a:extLst>
          </p:cNvPr>
          <p:cNvPicPr>
            <a:picLocks noChangeAspect="1"/>
          </p:cNvPicPr>
          <p:nvPr/>
        </p:nvPicPr>
        <p:blipFill>
          <a:blip r:embed="rId3"/>
          <a:stretch>
            <a:fillRect/>
          </a:stretch>
        </p:blipFill>
        <p:spPr>
          <a:xfrm>
            <a:off x="1590259" y="2023986"/>
            <a:ext cx="5963482" cy="1095528"/>
          </a:xfrm>
          <a:prstGeom prst="rect">
            <a:avLst/>
          </a:prstGeom>
        </p:spPr>
      </p:pic>
      <p:sp>
        <p:nvSpPr>
          <p:cNvPr id="18" name="Hộp Văn bản 17">
            <a:extLst>
              <a:ext uri="{FF2B5EF4-FFF2-40B4-BE49-F238E27FC236}">
                <a16:creationId xmlns:a16="http://schemas.microsoft.com/office/drawing/2014/main" id="{44C62116-2AB9-3A2B-4F0B-35A798F39D9D}"/>
              </a:ext>
            </a:extLst>
          </p:cNvPr>
          <p:cNvSpPr txBox="1"/>
          <p:nvPr/>
        </p:nvSpPr>
        <p:spPr>
          <a:xfrm>
            <a:off x="2132554" y="4177786"/>
            <a:ext cx="5456405" cy="307777"/>
          </a:xfrm>
          <a:prstGeom prst="rect">
            <a:avLst/>
          </a:prstGeom>
          <a:noFill/>
        </p:spPr>
        <p:txBody>
          <a:bodyPr wrap="square">
            <a:spAutoFit/>
          </a:bodyPr>
          <a:lstStyle/>
          <a:p>
            <a:r>
              <a:rPr lang="vi-VN" dirty="0">
                <a:solidFill>
                  <a:srgbClr val="17175A"/>
                </a:solidFill>
                <a:latin typeface="Inter"/>
              </a:rPr>
              <a:t>Có sự khác biệt có ý nghĩa thống kê về trung vị </a:t>
            </a:r>
            <a:r>
              <a:rPr lang="vi-VN" dirty="0" err="1">
                <a:solidFill>
                  <a:srgbClr val="17175A"/>
                </a:solidFill>
                <a:latin typeface="Inter"/>
              </a:rPr>
              <a:t>Pixel_Rate</a:t>
            </a:r>
            <a:r>
              <a:rPr lang="vi-VN" dirty="0">
                <a:solidFill>
                  <a:srgbClr val="17175A"/>
                </a:solidFill>
                <a:latin typeface="Inter"/>
              </a:rPr>
              <a:t> giữa các nhóm</a:t>
            </a:r>
          </a:p>
        </p:txBody>
      </p:sp>
      <p:sp>
        <p:nvSpPr>
          <p:cNvPr id="19" name="Mũi tên: Phải 18">
            <a:extLst>
              <a:ext uri="{FF2B5EF4-FFF2-40B4-BE49-F238E27FC236}">
                <a16:creationId xmlns:a16="http://schemas.microsoft.com/office/drawing/2014/main" id="{38C33E8F-F9BE-0493-09CB-CB0C219E08DF}"/>
              </a:ext>
            </a:extLst>
          </p:cNvPr>
          <p:cNvSpPr/>
          <p:nvPr/>
        </p:nvSpPr>
        <p:spPr>
          <a:xfrm>
            <a:off x="1835777" y="4275527"/>
            <a:ext cx="296777" cy="112294"/>
          </a:xfrm>
          <a:prstGeom prst="rightArrow">
            <a:avLst/>
          </a:prstGeom>
          <a:solidFill>
            <a:schemeClr val="tx1">
              <a:lumMod val="60000"/>
              <a:lumOff val="40000"/>
            </a:schemeClr>
          </a:solidFill>
          <a:ln>
            <a:solidFill>
              <a:schemeClr val="accent4">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ln w="0"/>
              <a:solidFill>
                <a:schemeClr val="tx1"/>
              </a:solidFill>
              <a:effectLst>
                <a:outerShdw blurRad="38100" dist="19050" dir="2700000" algn="tl" rotWithShape="0">
                  <a:schemeClr val="dk1">
                    <a:alpha val="40000"/>
                  </a:schemeClr>
                </a:outerShdw>
              </a:effectLst>
            </a:endParaRPr>
          </a:p>
        </p:txBody>
      </p:sp>
      <p:grpSp>
        <p:nvGrpSpPr>
          <p:cNvPr id="20" name="Google Shape;2715;p47">
            <a:extLst>
              <a:ext uri="{FF2B5EF4-FFF2-40B4-BE49-F238E27FC236}">
                <a16:creationId xmlns:a16="http://schemas.microsoft.com/office/drawing/2014/main" id="{F88221EB-DA89-135D-0265-513CE9A5A5CE}"/>
              </a:ext>
            </a:extLst>
          </p:cNvPr>
          <p:cNvGrpSpPr/>
          <p:nvPr/>
        </p:nvGrpSpPr>
        <p:grpSpPr>
          <a:xfrm>
            <a:off x="8424000" y="638804"/>
            <a:ext cx="631611" cy="569696"/>
            <a:chOff x="2951203" y="558800"/>
            <a:chExt cx="4777695" cy="4309352"/>
          </a:xfrm>
        </p:grpSpPr>
        <p:sp>
          <p:nvSpPr>
            <p:cNvPr id="21" name="Google Shape;2716;p47">
              <a:extLst>
                <a:ext uri="{FF2B5EF4-FFF2-40B4-BE49-F238E27FC236}">
                  <a16:creationId xmlns:a16="http://schemas.microsoft.com/office/drawing/2014/main" id="{7CE1D877-5367-167C-A214-570E3DDC00F9}"/>
                </a:ext>
              </a:extLst>
            </p:cNvPr>
            <p:cNvSpPr/>
            <p:nvPr/>
          </p:nvSpPr>
          <p:spPr>
            <a:xfrm>
              <a:off x="2951203" y="558800"/>
              <a:ext cx="4777695" cy="4309352"/>
            </a:xfrm>
            <a:custGeom>
              <a:avLst/>
              <a:gdLst/>
              <a:ahLst/>
              <a:cxnLst/>
              <a:rect l="l" t="t" r="r" b="b"/>
              <a:pathLst>
                <a:path w="5379" h="4852" extrusionOk="0">
                  <a:moveTo>
                    <a:pt x="5127" y="334"/>
                  </a:moveTo>
                  <a:cubicBezTo>
                    <a:pt x="5379" y="918"/>
                    <a:pt x="5379" y="918"/>
                    <a:pt x="5379" y="918"/>
                  </a:cubicBezTo>
                  <a:cubicBezTo>
                    <a:pt x="3275" y="4852"/>
                    <a:pt x="3275" y="4852"/>
                    <a:pt x="3275" y="4852"/>
                  </a:cubicBezTo>
                  <a:cubicBezTo>
                    <a:pt x="3275" y="4852"/>
                    <a:pt x="765" y="4432"/>
                    <a:pt x="338" y="4330"/>
                  </a:cubicBezTo>
                  <a:cubicBezTo>
                    <a:pt x="297" y="4320"/>
                    <a:pt x="0" y="3876"/>
                    <a:pt x="81" y="3694"/>
                  </a:cubicBezTo>
                  <a:cubicBezTo>
                    <a:pt x="221" y="3380"/>
                    <a:pt x="354" y="3115"/>
                    <a:pt x="512" y="2826"/>
                  </a:cubicBezTo>
                  <a:cubicBezTo>
                    <a:pt x="633" y="2602"/>
                    <a:pt x="755" y="2378"/>
                    <a:pt x="877" y="2153"/>
                  </a:cubicBezTo>
                  <a:cubicBezTo>
                    <a:pt x="1139" y="1673"/>
                    <a:pt x="1401" y="1192"/>
                    <a:pt x="1662" y="711"/>
                  </a:cubicBezTo>
                  <a:cubicBezTo>
                    <a:pt x="1792" y="474"/>
                    <a:pt x="1920" y="237"/>
                    <a:pt x="2049" y="0"/>
                  </a:cubicBezTo>
                  <a:lnTo>
                    <a:pt x="5127" y="334"/>
                  </a:lnTo>
                  <a:close/>
                </a:path>
              </a:pathLst>
            </a:custGeom>
            <a:solidFill>
              <a:srgbClr val="277AE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 name="Google Shape;2717;p47">
              <a:extLst>
                <a:ext uri="{FF2B5EF4-FFF2-40B4-BE49-F238E27FC236}">
                  <a16:creationId xmlns:a16="http://schemas.microsoft.com/office/drawing/2014/main" id="{CC86C717-FAB0-444E-5BE8-6EC85737A814}"/>
                </a:ext>
              </a:extLst>
            </p:cNvPr>
            <p:cNvSpPr/>
            <p:nvPr/>
          </p:nvSpPr>
          <p:spPr>
            <a:xfrm>
              <a:off x="4798797" y="954343"/>
              <a:ext cx="1956887" cy="707813"/>
            </a:xfrm>
            <a:custGeom>
              <a:avLst/>
              <a:gdLst/>
              <a:ahLst/>
              <a:cxnLst/>
              <a:rect l="l" t="t" r="r" b="b"/>
              <a:pathLst>
                <a:path w="376" h="136" extrusionOk="0">
                  <a:moveTo>
                    <a:pt x="0" y="87"/>
                  </a:moveTo>
                  <a:lnTo>
                    <a:pt x="328" y="136"/>
                  </a:lnTo>
                  <a:lnTo>
                    <a:pt x="376" y="42"/>
                  </a:lnTo>
                  <a:lnTo>
                    <a:pt x="48" y="0"/>
                  </a:lnTo>
                  <a:lnTo>
                    <a:pt x="0" y="87"/>
                  </a:lnTo>
                  <a:close/>
                </a:path>
              </a:pathLst>
            </a:custGeom>
            <a:solidFill>
              <a:srgbClr val="FFF0E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 name="Google Shape;2718;p47">
              <a:extLst>
                <a:ext uri="{FF2B5EF4-FFF2-40B4-BE49-F238E27FC236}">
                  <a16:creationId xmlns:a16="http://schemas.microsoft.com/office/drawing/2014/main" id="{7EEE8DA0-2706-9345-2DA8-0950AC20952C}"/>
                </a:ext>
              </a:extLst>
            </p:cNvPr>
            <p:cNvSpPr/>
            <p:nvPr/>
          </p:nvSpPr>
          <p:spPr>
            <a:xfrm>
              <a:off x="3107338" y="902298"/>
              <a:ext cx="4590358" cy="3913790"/>
            </a:xfrm>
            <a:custGeom>
              <a:avLst/>
              <a:gdLst/>
              <a:ahLst/>
              <a:cxnLst/>
              <a:rect l="l" t="t" r="r" b="b"/>
              <a:pathLst>
                <a:path w="882" h="752" extrusionOk="0">
                  <a:moveTo>
                    <a:pt x="849" y="0"/>
                  </a:moveTo>
                  <a:lnTo>
                    <a:pt x="882" y="77"/>
                  </a:lnTo>
                  <a:lnTo>
                    <a:pt x="880" y="83"/>
                  </a:lnTo>
                  <a:lnTo>
                    <a:pt x="878" y="87"/>
                  </a:lnTo>
                  <a:lnTo>
                    <a:pt x="521" y="752"/>
                  </a:lnTo>
                  <a:lnTo>
                    <a:pt x="42" y="665"/>
                  </a:lnTo>
                  <a:lnTo>
                    <a:pt x="38" y="658"/>
                  </a:lnTo>
                  <a:lnTo>
                    <a:pt x="38" y="656"/>
                  </a:lnTo>
                  <a:lnTo>
                    <a:pt x="30" y="640"/>
                  </a:lnTo>
                  <a:lnTo>
                    <a:pt x="29" y="639"/>
                  </a:lnTo>
                  <a:lnTo>
                    <a:pt x="21" y="622"/>
                  </a:lnTo>
                  <a:lnTo>
                    <a:pt x="20" y="620"/>
                  </a:lnTo>
                  <a:lnTo>
                    <a:pt x="13" y="606"/>
                  </a:lnTo>
                  <a:lnTo>
                    <a:pt x="13" y="605"/>
                  </a:lnTo>
                  <a:lnTo>
                    <a:pt x="6" y="590"/>
                  </a:lnTo>
                  <a:lnTo>
                    <a:pt x="5" y="588"/>
                  </a:lnTo>
                  <a:lnTo>
                    <a:pt x="0" y="579"/>
                  </a:lnTo>
                  <a:lnTo>
                    <a:pt x="483" y="658"/>
                  </a:lnTo>
                  <a:lnTo>
                    <a:pt x="849" y="0"/>
                  </a:lnTo>
                  <a:close/>
                </a:path>
              </a:pathLst>
            </a:custGeom>
            <a:solidFill>
              <a:srgbClr val="FFF0E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 name="Google Shape;2719;p47">
              <a:extLst>
                <a:ext uri="{FF2B5EF4-FFF2-40B4-BE49-F238E27FC236}">
                  <a16:creationId xmlns:a16="http://schemas.microsoft.com/office/drawing/2014/main" id="{0BBDDD6C-EC28-F483-DF9A-730ABF14E0FE}"/>
                </a:ext>
              </a:extLst>
            </p:cNvPr>
            <p:cNvSpPr/>
            <p:nvPr/>
          </p:nvSpPr>
          <p:spPr>
            <a:xfrm>
              <a:off x="3133361" y="975161"/>
              <a:ext cx="4429019" cy="3429770"/>
            </a:xfrm>
            <a:custGeom>
              <a:avLst/>
              <a:gdLst/>
              <a:ahLst/>
              <a:cxnLst/>
              <a:rect l="l" t="t" r="r" b="b"/>
              <a:pathLst>
                <a:path w="851" h="659" extrusionOk="0">
                  <a:moveTo>
                    <a:pt x="850" y="0"/>
                  </a:moveTo>
                  <a:lnTo>
                    <a:pt x="851" y="2"/>
                  </a:lnTo>
                  <a:lnTo>
                    <a:pt x="485" y="659"/>
                  </a:lnTo>
                  <a:lnTo>
                    <a:pt x="485" y="658"/>
                  </a:lnTo>
                  <a:lnTo>
                    <a:pt x="1" y="576"/>
                  </a:lnTo>
                  <a:lnTo>
                    <a:pt x="0" y="574"/>
                  </a:lnTo>
                  <a:lnTo>
                    <a:pt x="484" y="657"/>
                  </a:lnTo>
                  <a:lnTo>
                    <a:pt x="850" y="0"/>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 name="Google Shape;2720;p47">
              <a:extLst>
                <a:ext uri="{FF2B5EF4-FFF2-40B4-BE49-F238E27FC236}">
                  <a16:creationId xmlns:a16="http://schemas.microsoft.com/office/drawing/2014/main" id="{B97BD1E3-71EB-8C85-0675-A8926A38BF1A}"/>
                </a:ext>
              </a:extLst>
            </p:cNvPr>
            <p:cNvSpPr/>
            <p:nvPr/>
          </p:nvSpPr>
          <p:spPr>
            <a:xfrm>
              <a:off x="3174996" y="1068842"/>
              <a:ext cx="4423814" cy="3419361"/>
            </a:xfrm>
            <a:custGeom>
              <a:avLst/>
              <a:gdLst/>
              <a:ahLst/>
              <a:cxnLst/>
              <a:rect l="l" t="t" r="r" b="b"/>
              <a:pathLst>
                <a:path w="850" h="657" extrusionOk="0">
                  <a:moveTo>
                    <a:pt x="849" y="0"/>
                  </a:moveTo>
                  <a:lnTo>
                    <a:pt x="850" y="1"/>
                  </a:lnTo>
                  <a:lnTo>
                    <a:pt x="484" y="657"/>
                  </a:lnTo>
                  <a:lnTo>
                    <a:pt x="484" y="657"/>
                  </a:lnTo>
                  <a:lnTo>
                    <a:pt x="0" y="574"/>
                  </a:lnTo>
                  <a:lnTo>
                    <a:pt x="0" y="573"/>
                  </a:lnTo>
                  <a:lnTo>
                    <a:pt x="484" y="655"/>
                  </a:lnTo>
                  <a:lnTo>
                    <a:pt x="849" y="0"/>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 name="Google Shape;2721;p47">
              <a:extLst>
                <a:ext uri="{FF2B5EF4-FFF2-40B4-BE49-F238E27FC236}">
                  <a16:creationId xmlns:a16="http://schemas.microsoft.com/office/drawing/2014/main" id="{99634CE4-9541-27E9-17A6-B471E3AC7E65}"/>
                </a:ext>
              </a:extLst>
            </p:cNvPr>
            <p:cNvSpPr/>
            <p:nvPr/>
          </p:nvSpPr>
          <p:spPr>
            <a:xfrm>
              <a:off x="3211428" y="1146909"/>
              <a:ext cx="4423814" cy="3424566"/>
            </a:xfrm>
            <a:custGeom>
              <a:avLst/>
              <a:gdLst/>
              <a:ahLst/>
              <a:cxnLst/>
              <a:rect l="l" t="t" r="r" b="b"/>
              <a:pathLst>
                <a:path w="850" h="658" extrusionOk="0">
                  <a:moveTo>
                    <a:pt x="849" y="0"/>
                  </a:moveTo>
                  <a:lnTo>
                    <a:pt x="850" y="2"/>
                  </a:lnTo>
                  <a:lnTo>
                    <a:pt x="484" y="658"/>
                  </a:lnTo>
                  <a:lnTo>
                    <a:pt x="484" y="658"/>
                  </a:lnTo>
                  <a:lnTo>
                    <a:pt x="1" y="575"/>
                  </a:lnTo>
                  <a:lnTo>
                    <a:pt x="0" y="573"/>
                  </a:lnTo>
                  <a:lnTo>
                    <a:pt x="483" y="656"/>
                  </a:lnTo>
                  <a:lnTo>
                    <a:pt x="849" y="0"/>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 name="Google Shape;2722;p47">
              <a:extLst>
                <a:ext uri="{FF2B5EF4-FFF2-40B4-BE49-F238E27FC236}">
                  <a16:creationId xmlns:a16="http://schemas.microsoft.com/office/drawing/2014/main" id="{773EF901-324F-FDDB-9AC4-4594FBC77C75}"/>
                </a:ext>
              </a:extLst>
            </p:cNvPr>
            <p:cNvSpPr/>
            <p:nvPr/>
          </p:nvSpPr>
          <p:spPr>
            <a:xfrm>
              <a:off x="3258268" y="1240591"/>
              <a:ext cx="4418610" cy="3424566"/>
            </a:xfrm>
            <a:custGeom>
              <a:avLst/>
              <a:gdLst/>
              <a:ahLst/>
              <a:cxnLst/>
              <a:rect l="l" t="t" r="r" b="b"/>
              <a:pathLst>
                <a:path w="849" h="658" extrusionOk="0">
                  <a:moveTo>
                    <a:pt x="848" y="0"/>
                  </a:moveTo>
                  <a:lnTo>
                    <a:pt x="849" y="2"/>
                  </a:lnTo>
                  <a:lnTo>
                    <a:pt x="483" y="658"/>
                  </a:lnTo>
                  <a:lnTo>
                    <a:pt x="482" y="658"/>
                  </a:lnTo>
                  <a:lnTo>
                    <a:pt x="1" y="575"/>
                  </a:lnTo>
                  <a:lnTo>
                    <a:pt x="0" y="574"/>
                  </a:lnTo>
                  <a:lnTo>
                    <a:pt x="482" y="656"/>
                  </a:lnTo>
                  <a:lnTo>
                    <a:pt x="848" y="0"/>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 name="Google Shape;2723;p47">
              <a:extLst>
                <a:ext uri="{FF2B5EF4-FFF2-40B4-BE49-F238E27FC236}">
                  <a16:creationId xmlns:a16="http://schemas.microsoft.com/office/drawing/2014/main" id="{D0191618-D5E2-6D0A-DC8B-A79216454CDE}"/>
                </a:ext>
              </a:extLst>
            </p:cNvPr>
            <p:cNvSpPr/>
            <p:nvPr/>
          </p:nvSpPr>
          <p:spPr>
            <a:xfrm>
              <a:off x="3305109" y="1297840"/>
              <a:ext cx="4392587" cy="3466202"/>
            </a:xfrm>
            <a:custGeom>
              <a:avLst/>
              <a:gdLst/>
              <a:ahLst/>
              <a:cxnLst/>
              <a:rect l="l" t="t" r="r" b="b"/>
              <a:pathLst>
                <a:path w="844" h="666" extrusionOk="0">
                  <a:moveTo>
                    <a:pt x="844" y="0"/>
                  </a:moveTo>
                  <a:lnTo>
                    <a:pt x="844" y="1"/>
                  </a:lnTo>
                  <a:lnTo>
                    <a:pt x="842" y="7"/>
                  </a:lnTo>
                  <a:lnTo>
                    <a:pt x="480" y="666"/>
                  </a:lnTo>
                  <a:lnTo>
                    <a:pt x="480" y="666"/>
                  </a:lnTo>
                  <a:lnTo>
                    <a:pt x="0" y="582"/>
                  </a:lnTo>
                  <a:lnTo>
                    <a:pt x="0" y="580"/>
                  </a:lnTo>
                  <a:lnTo>
                    <a:pt x="479" y="664"/>
                  </a:lnTo>
                  <a:lnTo>
                    <a:pt x="844" y="0"/>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 name="Google Shape;2724;p47">
              <a:extLst>
                <a:ext uri="{FF2B5EF4-FFF2-40B4-BE49-F238E27FC236}">
                  <a16:creationId xmlns:a16="http://schemas.microsoft.com/office/drawing/2014/main" id="{3470B56D-CEC4-37DE-6B2F-D0185B94D7AC}"/>
                </a:ext>
              </a:extLst>
            </p:cNvPr>
            <p:cNvSpPr/>
            <p:nvPr/>
          </p:nvSpPr>
          <p:spPr>
            <a:xfrm>
              <a:off x="5621106" y="4321659"/>
              <a:ext cx="197771" cy="494428"/>
            </a:xfrm>
            <a:custGeom>
              <a:avLst/>
              <a:gdLst/>
              <a:ahLst/>
              <a:cxnLst/>
              <a:rect l="l" t="t" r="r" b="b"/>
              <a:pathLst>
                <a:path w="38" h="95" extrusionOk="0">
                  <a:moveTo>
                    <a:pt x="0" y="0"/>
                  </a:moveTo>
                  <a:lnTo>
                    <a:pt x="38" y="95"/>
                  </a:lnTo>
                  <a:lnTo>
                    <a:pt x="0" y="0"/>
                  </a:lnTo>
                  <a:close/>
                </a:path>
              </a:pathLst>
            </a:custGeom>
            <a:solidFill>
              <a:srgbClr val="874896"/>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cxnSp>
          <p:nvCxnSpPr>
            <p:cNvPr id="30" name="Google Shape;2725;p47">
              <a:extLst>
                <a:ext uri="{FF2B5EF4-FFF2-40B4-BE49-F238E27FC236}">
                  <a16:creationId xmlns:a16="http://schemas.microsoft.com/office/drawing/2014/main" id="{864CFF9E-34EF-7BC3-1960-117C5302DA0D}"/>
                </a:ext>
              </a:extLst>
            </p:cNvPr>
            <p:cNvCxnSpPr/>
            <p:nvPr/>
          </p:nvCxnSpPr>
          <p:spPr>
            <a:xfrm>
              <a:off x="5621106" y="4321659"/>
              <a:ext cx="197700" cy="494700"/>
            </a:xfrm>
            <a:prstGeom prst="straightConnector1">
              <a:avLst/>
            </a:prstGeom>
            <a:noFill/>
            <a:ln>
              <a:noFill/>
            </a:ln>
          </p:spPr>
        </p:cxnSp>
        <p:sp>
          <p:nvSpPr>
            <p:cNvPr id="31" name="Google Shape;2726;p47">
              <a:extLst>
                <a:ext uri="{FF2B5EF4-FFF2-40B4-BE49-F238E27FC236}">
                  <a16:creationId xmlns:a16="http://schemas.microsoft.com/office/drawing/2014/main" id="{852985B6-6618-0621-ED50-5F74945B3125}"/>
                </a:ext>
              </a:extLst>
            </p:cNvPr>
            <p:cNvSpPr/>
            <p:nvPr/>
          </p:nvSpPr>
          <p:spPr>
            <a:xfrm>
              <a:off x="5615901" y="4321659"/>
              <a:ext cx="208179" cy="494428"/>
            </a:xfrm>
            <a:custGeom>
              <a:avLst/>
              <a:gdLst/>
              <a:ahLst/>
              <a:cxnLst/>
              <a:rect l="l" t="t" r="r" b="b"/>
              <a:pathLst>
                <a:path w="40" h="95" extrusionOk="0">
                  <a:moveTo>
                    <a:pt x="40" y="94"/>
                  </a:moveTo>
                  <a:lnTo>
                    <a:pt x="39" y="95"/>
                  </a:lnTo>
                  <a:lnTo>
                    <a:pt x="0" y="0"/>
                  </a:lnTo>
                  <a:lnTo>
                    <a:pt x="2" y="0"/>
                  </a:lnTo>
                  <a:lnTo>
                    <a:pt x="40" y="94"/>
                  </a:lnTo>
                  <a:close/>
                </a:path>
              </a:pathLst>
            </a:custGeom>
            <a:solidFill>
              <a:srgbClr val="1C1634"/>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218782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up)">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xEl>
                                              <p:pRg st="0" end="0"/>
                                            </p:txEl>
                                          </p:spTgt>
                                        </p:tgtEl>
                                        <p:attrNameLst>
                                          <p:attrName>style.visibility</p:attrName>
                                        </p:attrNameLst>
                                      </p:cBhvr>
                                      <p:to>
                                        <p:strVal val="visible"/>
                                      </p:to>
                                    </p:set>
                                    <p:animEffect transition="in" filter="fade">
                                      <p:cBhvr>
                                        <p:cTn id="20" dur="500"/>
                                        <p:tgtEl>
                                          <p:spTgt spid="2">
                                            <p:txEl>
                                              <p:pRg st="0" end="0"/>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2">
                                            <p:txEl>
                                              <p:pRg st="1" end="1"/>
                                            </p:txEl>
                                          </p:spTgt>
                                        </p:tgtEl>
                                        <p:attrNameLst>
                                          <p:attrName>style.visibility</p:attrName>
                                        </p:attrNameLst>
                                      </p:cBhvr>
                                      <p:to>
                                        <p:strVal val="visible"/>
                                      </p:to>
                                    </p:set>
                                    <p:animEffect transition="in" filter="fade">
                                      <p:cBhvr>
                                        <p:cTn id="24" dur="500"/>
                                        <p:tgtEl>
                                          <p:spTgt spid="2">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left)">
                                      <p:cBhvr>
                                        <p:cTn id="29" dur="500"/>
                                        <p:tgtEl>
                                          <p:spTgt spid="19"/>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18">
                                            <p:txEl>
                                              <p:pRg st="0" end="0"/>
                                            </p:txEl>
                                          </p:spTgt>
                                        </p:tgtEl>
                                        <p:attrNameLst>
                                          <p:attrName>style.visibility</p:attrName>
                                        </p:attrNameLst>
                                      </p:cBhvr>
                                      <p:to>
                                        <p:strVal val="visible"/>
                                      </p:to>
                                    </p:set>
                                    <p:animEffect transition="in" filter="wipe(left)">
                                      <p:cBhvr>
                                        <p:cTn id="33"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p:bldP spid="1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phụ 1">
            <a:extLst>
              <a:ext uri="{FF2B5EF4-FFF2-40B4-BE49-F238E27FC236}">
                <a16:creationId xmlns:a16="http://schemas.microsoft.com/office/drawing/2014/main" id="{001FDEF1-5FE3-0F72-3C54-FDE70303E938}"/>
              </a:ext>
            </a:extLst>
          </p:cNvPr>
          <p:cNvSpPr>
            <a:spLocks noGrp="1"/>
          </p:cNvSpPr>
          <p:nvPr>
            <p:ph type="subTitle" idx="1"/>
          </p:nvPr>
        </p:nvSpPr>
        <p:spPr>
          <a:xfrm>
            <a:off x="599759" y="1088132"/>
            <a:ext cx="4149300" cy="919742"/>
          </a:xfrm>
        </p:spPr>
        <p:txBody>
          <a:bodyPr/>
          <a:lstStyle/>
          <a:p>
            <a:r>
              <a:rPr lang="vi-VN" dirty="0"/>
              <a:t>Để xác định cụ thể các cặp nhóm nào khác biệt đáng kể, ta tiến hành kiểm định hậu nghiệm </a:t>
            </a:r>
            <a:r>
              <a:rPr lang="vi-VN" dirty="0" err="1"/>
              <a:t>Dunn’s</a:t>
            </a:r>
            <a:r>
              <a:rPr lang="vi-VN" dirty="0"/>
              <a:t> </a:t>
            </a:r>
            <a:r>
              <a:rPr lang="vi-VN" dirty="0" err="1"/>
              <a:t>test</a:t>
            </a:r>
            <a:r>
              <a:rPr lang="vi-VN" dirty="0"/>
              <a:t> sau </a:t>
            </a:r>
            <a:r>
              <a:rPr lang="vi-VN" dirty="0" err="1"/>
              <a:t>Kruskal-Wallis</a:t>
            </a:r>
            <a:endParaRPr lang="vi-VN" dirty="0"/>
          </a:p>
        </p:txBody>
      </p:sp>
      <p:sp>
        <p:nvSpPr>
          <p:cNvPr id="3" name="Tiêu đề 2">
            <a:extLst>
              <a:ext uri="{FF2B5EF4-FFF2-40B4-BE49-F238E27FC236}">
                <a16:creationId xmlns:a16="http://schemas.microsoft.com/office/drawing/2014/main" id="{35F5270A-ECE7-74F9-DB2E-64160EAE6113}"/>
              </a:ext>
            </a:extLst>
          </p:cNvPr>
          <p:cNvSpPr>
            <a:spLocks noGrp="1"/>
          </p:cNvSpPr>
          <p:nvPr>
            <p:ph type="title"/>
          </p:nvPr>
        </p:nvSpPr>
        <p:spPr/>
        <p:txBody>
          <a:bodyPr/>
          <a:lstStyle/>
          <a:p>
            <a:r>
              <a:rPr lang="vi-VN" dirty="0"/>
              <a:t>Phân tích hậu nghiệm </a:t>
            </a:r>
            <a:r>
              <a:rPr lang="vi-VN" dirty="0" err="1"/>
              <a:t>Dunn’s</a:t>
            </a:r>
            <a:r>
              <a:rPr lang="vi-VN" dirty="0"/>
              <a:t> </a:t>
            </a:r>
            <a:r>
              <a:rPr lang="vi-VN" dirty="0" err="1"/>
              <a:t>test</a:t>
            </a:r>
            <a:endParaRPr lang="vi-VN" dirty="0"/>
          </a:p>
        </p:txBody>
      </p:sp>
      <p:sp>
        <p:nvSpPr>
          <p:cNvPr id="4" name="Tiêu đề phụ 3">
            <a:extLst>
              <a:ext uri="{FF2B5EF4-FFF2-40B4-BE49-F238E27FC236}">
                <a16:creationId xmlns:a16="http://schemas.microsoft.com/office/drawing/2014/main" id="{610A4526-31A2-8D7A-AE9B-9CF76E5B3A35}"/>
              </a:ext>
            </a:extLst>
          </p:cNvPr>
          <p:cNvSpPr>
            <a:spLocks noGrp="1"/>
          </p:cNvSpPr>
          <p:nvPr>
            <p:ph type="subTitle" idx="2"/>
          </p:nvPr>
        </p:nvSpPr>
        <p:spPr>
          <a:xfrm>
            <a:off x="504325" y="2078281"/>
            <a:ext cx="4676079" cy="2478425"/>
          </a:xfrm>
        </p:spPr>
        <p:txBody>
          <a:bodyPr/>
          <a:lstStyle/>
          <a:p>
            <a:pPr>
              <a:buFont typeface="Arial" panose="020B0604020202020204" pitchFamily="34" charset="0"/>
              <a:buChar char="•"/>
            </a:pPr>
            <a:r>
              <a:rPr lang="vi-VN" dirty="0"/>
              <a:t>Từ các kết quả trên, thứ tự </a:t>
            </a:r>
            <a:r>
              <a:rPr lang="vi-VN" dirty="0" err="1"/>
              <a:t>Pixel_Rate</a:t>
            </a:r>
            <a:r>
              <a:rPr lang="vi-VN" dirty="0"/>
              <a:t> trung vị cho các biến </a:t>
            </a:r>
            <a:r>
              <a:rPr lang="vi-VN" dirty="0" err="1"/>
              <a:t>Manufacturer</a:t>
            </a:r>
            <a:r>
              <a:rPr lang="vi-VN" dirty="0"/>
              <a:t> là: </a:t>
            </a:r>
          </a:p>
          <a:p>
            <a:pPr algn="ctr"/>
            <a:r>
              <a:rPr lang="vi-VN" dirty="0"/>
              <a:t>ATI ≈ </a:t>
            </a:r>
            <a:r>
              <a:rPr lang="vi-VN" dirty="0" err="1"/>
              <a:t>Nvidia</a:t>
            </a:r>
            <a:r>
              <a:rPr lang="vi-VN" dirty="0"/>
              <a:t> &gt; AMD &gt; </a:t>
            </a:r>
            <a:r>
              <a:rPr lang="vi-VN" dirty="0" err="1"/>
              <a:t>Intel</a:t>
            </a:r>
            <a:endParaRPr lang="vi-VN" dirty="0"/>
          </a:p>
          <a:p>
            <a:pPr>
              <a:buFont typeface="Arial" panose="020B0604020202020204" pitchFamily="34" charset="0"/>
              <a:buChar char="•"/>
            </a:pPr>
            <a:r>
              <a:rPr lang="vi-VN" dirty="0"/>
              <a:t>Tương tự với </a:t>
            </a:r>
            <a:r>
              <a:rPr lang="vi-VN" dirty="0" err="1"/>
              <a:t>Memory_Type</a:t>
            </a:r>
            <a:r>
              <a:rPr lang="vi-VN" dirty="0"/>
              <a:t>: </a:t>
            </a:r>
          </a:p>
          <a:p>
            <a:pPr algn="ctr"/>
            <a:r>
              <a:rPr lang="vi-VN" dirty="0"/>
              <a:t>HBM ≈ GDDR &gt; DDR ≈ </a:t>
            </a:r>
            <a:r>
              <a:rPr lang="vi-VN" dirty="0" err="1"/>
              <a:t>eDRAM</a:t>
            </a:r>
            <a:endParaRPr lang="vi-VN" dirty="0"/>
          </a:p>
          <a:p>
            <a:pPr>
              <a:buFont typeface="Arial" panose="020B0604020202020204" pitchFamily="34" charset="0"/>
              <a:buChar char="•"/>
            </a:pPr>
            <a:r>
              <a:rPr lang="vi-VN" dirty="0"/>
              <a:t>Và với </a:t>
            </a:r>
            <a:r>
              <a:rPr lang="vi-VN" dirty="0" err="1"/>
              <a:t>Resolution_WxH</a:t>
            </a:r>
            <a:r>
              <a:rPr lang="vi-VN" dirty="0"/>
              <a:t>: </a:t>
            </a:r>
          </a:p>
          <a:p>
            <a:pPr algn="ctr"/>
            <a:r>
              <a:rPr lang="pt-BR" dirty="0"/>
              <a:t>Nhóm 3 &gt; Nhóm 1 &gt; Nhóm 2</a:t>
            </a:r>
            <a:endParaRPr lang="vi-VN" dirty="0"/>
          </a:p>
          <a:p>
            <a:pPr>
              <a:buFont typeface="Arial" panose="020B0604020202020204" pitchFamily="34" charset="0"/>
              <a:buChar char="•"/>
            </a:pPr>
            <a:r>
              <a:rPr lang="vi-VN" dirty="0"/>
              <a:t>Thứ tự ảnh hưởng tổng thể (dựa trên chi-</a:t>
            </a:r>
            <a:r>
              <a:rPr lang="vi-VN" dirty="0" err="1"/>
              <a:t>squared</a:t>
            </a:r>
            <a:r>
              <a:rPr lang="vi-VN" dirty="0"/>
              <a:t>):</a:t>
            </a:r>
          </a:p>
          <a:p>
            <a:pPr algn="ctr"/>
            <a:r>
              <a:rPr lang="en-US" dirty="0" err="1"/>
              <a:t>Memory_Type</a:t>
            </a:r>
            <a:r>
              <a:rPr lang="en-US" dirty="0"/>
              <a:t> &gt; </a:t>
            </a:r>
            <a:r>
              <a:rPr lang="en-US" dirty="0" err="1"/>
              <a:t>Resolution_WxH</a:t>
            </a:r>
            <a:r>
              <a:rPr lang="en-US" dirty="0"/>
              <a:t> &gt; Manufacturer</a:t>
            </a:r>
            <a:endParaRPr lang="vi-VN" dirty="0"/>
          </a:p>
        </p:txBody>
      </p:sp>
      <p:pic>
        <p:nvPicPr>
          <p:cNvPr id="6" name="Hình ảnh 5">
            <a:extLst>
              <a:ext uri="{FF2B5EF4-FFF2-40B4-BE49-F238E27FC236}">
                <a16:creationId xmlns:a16="http://schemas.microsoft.com/office/drawing/2014/main" id="{906218E3-863F-A196-CF46-83F516ED1448}"/>
              </a:ext>
            </a:extLst>
          </p:cNvPr>
          <p:cNvPicPr>
            <a:picLocks noChangeAspect="1"/>
          </p:cNvPicPr>
          <p:nvPr/>
        </p:nvPicPr>
        <p:blipFill>
          <a:blip r:embed="rId3"/>
          <a:stretch>
            <a:fillRect/>
          </a:stretch>
        </p:blipFill>
        <p:spPr>
          <a:xfrm>
            <a:off x="5180405" y="1229900"/>
            <a:ext cx="3600450" cy="1360170"/>
          </a:xfrm>
          <a:prstGeom prst="rect">
            <a:avLst/>
          </a:prstGeom>
        </p:spPr>
      </p:pic>
      <p:pic>
        <p:nvPicPr>
          <p:cNvPr id="8" name="Hình ảnh 7">
            <a:extLst>
              <a:ext uri="{FF2B5EF4-FFF2-40B4-BE49-F238E27FC236}">
                <a16:creationId xmlns:a16="http://schemas.microsoft.com/office/drawing/2014/main" id="{9B653C71-5C30-30EF-DA0C-41DCFBFEE516}"/>
              </a:ext>
            </a:extLst>
          </p:cNvPr>
          <p:cNvPicPr>
            <a:picLocks noChangeAspect="1"/>
          </p:cNvPicPr>
          <p:nvPr/>
        </p:nvPicPr>
        <p:blipFill>
          <a:blip r:embed="rId4"/>
          <a:srcRect l="16923" r="26709"/>
          <a:stretch>
            <a:fillRect/>
          </a:stretch>
        </p:blipFill>
        <p:spPr>
          <a:xfrm>
            <a:off x="5759174" y="2802245"/>
            <a:ext cx="2442912" cy="2038350"/>
          </a:xfrm>
          <a:prstGeom prst="rect">
            <a:avLst/>
          </a:prstGeom>
        </p:spPr>
      </p:pic>
    </p:spTree>
    <p:extLst>
      <p:ext uri="{BB962C8B-B14F-4D97-AF65-F5344CB8AC3E}">
        <p14:creationId xmlns:p14="http://schemas.microsoft.com/office/powerpoint/2010/main" val="1211312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par>
                                <p:cTn id="13" presetID="42"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anim calcmode="lin" valueType="num">
                                      <p:cBhvr>
                                        <p:cTn id="16" dur="1000" fill="hold"/>
                                        <p:tgtEl>
                                          <p:spTgt spid="6"/>
                                        </p:tgtEl>
                                        <p:attrNameLst>
                                          <p:attrName>ppt_x</p:attrName>
                                        </p:attrNameLst>
                                      </p:cBhvr>
                                      <p:tavLst>
                                        <p:tav tm="0">
                                          <p:val>
                                            <p:strVal val="#ppt_x"/>
                                          </p:val>
                                        </p:tav>
                                        <p:tav tm="100000">
                                          <p:val>
                                            <p:strVal val="#ppt_x"/>
                                          </p:val>
                                        </p:tav>
                                      </p:tavLst>
                                    </p:anim>
                                    <p:anim calcmode="lin" valueType="num">
                                      <p:cBhvr>
                                        <p:cTn id="17" dur="1000" fill="hold"/>
                                        <p:tgtEl>
                                          <p:spTgt spid="6"/>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50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Effect transition="in" filter="wipe(left)">
                                      <p:cBhvr>
                                        <p:cTn id="27" dur="500"/>
                                        <p:tgtEl>
                                          <p:spTgt spid="4">
                                            <p:txEl>
                                              <p:pRg st="0" end="0"/>
                                            </p:txEl>
                                          </p:spTgt>
                                        </p:tgtEl>
                                      </p:cBhvr>
                                    </p:animEffect>
                                  </p:childTnLst>
                                </p:cTn>
                              </p:par>
                            </p:childTnLst>
                          </p:cTn>
                        </p:par>
                        <p:par>
                          <p:cTn id="28" fill="hold">
                            <p:stCondLst>
                              <p:cond delay="500"/>
                            </p:stCondLst>
                            <p:childTnLst>
                              <p:par>
                                <p:cTn id="29" presetID="22" presetClass="entr" presetSubtype="8" fill="hold" nodeType="after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wipe(left)">
                                      <p:cBhvr>
                                        <p:cTn id="31" dur="500"/>
                                        <p:tgtEl>
                                          <p:spTgt spid="4">
                                            <p:txEl>
                                              <p:pRg st="1" end="1"/>
                                            </p:txEl>
                                          </p:spTgt>
                                        </p:tgtEl>
                                      </p:cBhvr>
                                    </p:animEffect>
                                  </p:childTnLst>
                                </p:cTn>
                              </p:par>
                            </p:childTnLst>
                          </p:cTn>
                        </p:par>
                        <p:par>
                          <p:cTn id="32" fill="hold">
                            <p:stCondLst>
                              <p:cond delay="1000"/>
                            </p:stCondLst>
                            <p:childTnLst>
                              <p:par>
                                <p:cTn id="33" presetID="22" presetClass="entr" presetSubtype="8" fill="hold" nodeType="after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animEffect transition="in" filter="wipe(left)">
                                      <p:cBhvr>
                                        <p:cTn id="35" dur="500"/>
                                        <p:tgtEl>
                                          <p:spTgt spid="4">
                                            <p:txEl>
                                              <p:pRg st="2" end="2"/>
                                            </p:txEl>
                                          </p:spTgt>
                                        </p:tgtEl>
                                      </p:cBhvr>
                                    </p:animEffect>
                                  </p:childTnLst>
                                </p:cTn>
                              </p:par>
                            </p:childTnLst>
                          </p:cTn>
                        </p:par>
                        <p:par>
                          <p:cTn id="36" fill="hold">
                            <p:stCondLst>
                              <p:cond delay="1500"/>
                            </p:stCondLst>
                            <p:childTnLst>
                              <p:par>
                                <p:cTn id="37" presetID="22" presetClass="entr" presetSubtype="8" fill="hold" nodeType="afterEffect">
                                  <p:stCondLst>
                                    <p:cond delay="0"/>
                                  </p:stCondLst>
                                  <p:childTnLst>
                                    <p:set>
                                      <p:cBhvr>
                                        <p:cTn id="38" dur="1" fill="hold">
                                          <p:stCondLst>
                                            <p:cond delay="0"/>
                                          </p:stCondLst>
                                        </p:cTn>
                                        <p:tgtEl>
                                          <p:spTgt spid="4">
                                            <p:txEl>
                                              <p:pRg st="3" end="3"/>
                                            </p:txEl>
                                          </p:spTgt>
                                        </p:tgtEl>
                                        <p:attrNameLst>
                                          <p:attrName>style.visibility</p:attrName>
                                        </p:attrNameLst>
                                      </p:cBhvr>
                                      <p:to>
                                        <p:strVal val="visible"/>
                                      </p:to>
                                    </p:set>
                                    <p:animEffect transition="in" filter="wipe(left)">
                                      <p:cBhvr>
                                        <p:cTn id="39" dur="500"/>
                                        <p:tgtEl>
                                          <p:spTgt spid="4">
                                            <p:txEl>
                                              <p:pRg st="3" end="3"/>
                                            </p:txEl>
                                          </p:spTgt>
                                        </p:tgtEl>
                                      </p:cBhvr>
                                    </p:animEffect>
                                  </p:childTnLst>
                                </p:cTn>
                              </p:par>
                            </p:childTnLst>
                          </p:cTn>
                        </p:par>
                        <p:par>
                          <p:cTn id="40" fill="hold">
                            <p:stCondLst>
                              <p:cond delay="2000"/>
                            </p:stCondLst>
                            <p:childTnLst>
                              <p:par>
                                <p:cTn id="41" presetID="22" presetClass="entr" presetSubtype="8" fill="hold" nodeType="afterEffect">
                                  <p:stCondLst>
                                    <p:cond delay="0"/>
                                  </p:stCondLst>
                                  <p:childTnLst>
                                    <p:set>
                                      <p:cBhvr>
                                        <p:cTn id="42" dur="1" fill="hold">
                                          <p:stCondLst>
                                            <p:cond delay="0"/>
                                          </p:stCondLst>
                                        </p:cTn>
                                        <p:tgtEl>
                                          <p:spTgt spid="4">
                                            <p:txEl>
                                              <p:pRg st="4" end="4"/>
                                            </p:txEl>
                                          </p:spTgt>
                                        </p:tgtEl>
                                        <p:attrNameLst>
                                          <p:attrName>style.visibility</p:attrName>
                                        </p:attrNameLst>
                                      </p:cBhvr>
                                      <p:to>
                                        <p:strVal val="visible"/>
                                      </p:to>
                                    </p:set>
                                    <p:animEffect transition="in" filter="wipe(left)">
                                      <p:cBhvr>
                                        <p:cTn id="43" dur="500"/>
                                        <p:tgtEl>
                                          <p:spTgt spid="4">
                                            <p:txEl>
                                              <p:pRg st="4" end="4"/>
                                            </p:txEl>
                                          </p:spTgt>
                                        </p:tgtEl>
                                      </p:cBhvr>
                                    </p:animEffect>
                                  </p:childTnLst>
                                </p:cTn>
                              </p:par>
                            </p:childTnLst>
                          </p:cTn>
                        </p:par>
                        <p:par>
                          <p:cTn id="44" fill="hold">
                            <p:stCondLst>
                              <p:cond delay="2500"/>
                            </p:stCondLst>
                            <p:childTnLst>
                              <p:par>
                                <p:cTn id="45" presetID="22" presetClass="entr" presetSubtype="8" fill="hold" nodeType="afterEffect">
                                  <p:stCondLst>
                                    <p:cond delay="0"/>
                                  </p:stCondLst>
                                  <p:childTnLst>
                                    <p:set>
                                      <p:cBhvr>
                                        <p:cTn id="46" dur="1" fill="hold">
                                          <p:stCondLst>
                                            <p:cond delay="0"/>
                                          </p:stCondLst>
                                        </p:cTn>
                                        <p:tgtEl>
                                          <p:spTgt spid="4">
                                            <p:txEl>
                                              <p:pRg st="5" end="5"/>
                                            </p:txEl>
                                          </p:spTgt>
                                        </p:tgtEl>
                                        <p:attrNameLst>
                                          <p:attrName>style.visibility</p:attrName>
                                        </p:attrNameLst>
                                      </p:cBhvr>
                                      <p:to>
                                        <p:strVal val="visible"/>
                                      </p:to>
                                    </p:set>
                                    <p:animEffect transition="in" filter="wipe(left)">
                                      <p:cBhvr>
                                        <p:cTn id="47" dur="500"/>
                                        <p:tgtEl>
                                          <p:spTgt spid="4">
                                            <p:txEl>
                                              <p:pRg st="5" end="5"/>
                                            </p:txEl>
                                          </p:spTgt>
                                        </p:tgtEl>
                                      </p:cBhvr>
                                    </p:animEffect>
                                  </p:childTnLst>
                                </p:cTn>
                              </p:par>
                            </p:childTnLst>
                          </p:cTn>
                        </p:par>
                        <p:par>
                          <p:cTn id="48" fill="hold">
                            <p:stCondLst>
                              <p:cond delay="3000"/>
                            </p:stCondLst>
                            <p:childTnLst>
                              <p:par>
                                <p:cTn id="49" presetID="22" presetClass="entr" presetSubtype="8" fill="hold" nodeType="afterEffect">
                                  <p:stCondLst>
                                    <p:cond delay="0"/>
                                  </p:stCondLst>
                                  <p:childTnLst>
                                    <p:set>
                                      <p:cBhvr>
                                        <p:cTn id="50" dur="1" fill="hold">
                                          <p:stCondLst>
                                            <p:cond delay="0"/>
                                          </p:stCondLst>
                                        </p:cTn>
                                        <p:tgtEl>
                                          <p:spTgt spid="4">
                                            <p:txEl>
                                              <p:pRg st="6" end="6"/>
                                            </p:txEl>
                                          </p:spTgt>
                                        </p:tgtEl>
                                        <p:attrNameLst>
                                          <p:attrName>style.visibility</p:attrName>
                                        </p:attrNameLst>
                                      </p:cBhvr>
                                      <p:to>
                                        <p:strVal val="visible"/>
                                      </p:to>
                                    </p:set>
                                    <p:animEffect transition="in" filter="wipe(left)">
                                      <p:cBhvr>
                                        <p:cTn id="51" dur="500"/>
                                        <p:tgtEl>
                                          <p:spTgt spid="4">
                                            <p:txEl>
                                              <p:pRg st="6" end="6"/>
                                            </p:txEl>
                                          </p:spTgt>
                                        </p:tgtEl>
                                      </p:cBhvr>
                                    </p:animEffect>
                                  </p:childTnLst>
                                </p:cTn>
                              </p:par>
                            </p:childTnLst>
                          </p:cTn>
                        </p:par>
                        <p:par>
                          <p:cTn id="52" fill="hold">
                            <p:stCondLst>
                              <p:cond delay="3500"/>
                            </p:stCondLst>
                            <p:childTnLst>
                              <p:par>
                                <p:cTn id="53" presetID="22" presetClass="entr" presetSubtype="8" fill="hold" nodeType="afterEffect">
                                  <p:stCondLst>
                                    <p:cond delay="0"/>
                                  </p:stCondLst>
                                  <p:childTnLst>
                                    <p:set>
                                      <p:cBhvr>
                                        <p:cTn id="54" dur="1" fill="hold">
                                          <p:stCondLst>
                                            <p:cond delay="0"/>
                                          </p:stCondLst>
                                        </p:cTn>
                                        <p:tgtEl>
                                          <p:spTgt spid="4">
                                            <p:txEl>
                                              <p:pRg st="7" end="7"/>
                                            </p:txEl>
                                          </p:spTgt>
                                        </p:tgtEl>
                                        <p:attrNameLst>
                                          <p:attrName>style.visibility</p:attrName>
                                        </p:attrNameLst>
                                      </p:cBhvr>
                                      <p:to>
                                        <p:strVal val="visible"/>
                                      </p:to>
                                    </p:set>
                                    <p:animEffect transition="in" filter="wipe(left)">
                                      <p:cBhvr>
                                        <p:cTn id="55"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9B668-30C4-414D-6FB0-813DD79DB979}"/>
            </a:ext>
          </a:extLst>
        </p:cNvPr>
        <p:cNvGrpSpPr/>
        <p:nvPr/>
      </p:nvGrpSpPr>
      <p:grpSpPr>
        <a:xfrm>
          <a:off x="0" y="0"/>
          <a:ext cx="0" cy="0"/>
          <a:chOff x="0" y="0"/>
          <a:chExt cx="0" cy="0"/>
        </a:xfrm>
      </p:grpSpPr>
      <p:sp>
        <p:nvSpPr>
          <p:cNvPr id="2" name="Tiêu đề 1">
            <a:extLst>
              <a:ext uri="{FF2B5EF4-FFF2-40B4-BE49-F238E27FC236}">
                <a16:creationId xmlns:a16="http://schemas.microsoft.com/office/drawing/2014/main" id="{DA2C951E-60A5-CA68-7272-B6377C72B53D}"/>
              </a:ext>
            </a:extLst>
          </p:cNvPr>
          <p:cNvSpPr>
            <a:spLocks noGrp="1"/>
          </p:cNvSpPr>
          <p:nvPr>
            <p:ph type="title"/>
          </p:nvPr>
        </p:nvSpPr>
        <p:spPr/>
        <p:txBody>
          <a:bodyPr/>
          <a:lstStyle/>
          <a:p>
            <a:r>
              <a:rPr lang="vi-VN" dirty="0"/>
              <a:t>Xây dựng mô hình</a:t>
            </a:r>
          </a:p>
        </p:txBody>
      </p:sp>
      <p:sp>
        <p:nvSpPr>
          <p:cNvPr id="3" name="Chỗ dành sẵn cho Văn bản 2">
            <a:extLst>
              <a:ext uri="{FF2B5EF4-FFF2-40B4-BE49-F238E27FC236}">
                <a16:creationId xmlns:a16="http://schemas.microsoft.com/office/drawing/2014/main" id="{DDA05995-F50E-21D6-65D8-DB1E00148958}"/>
              </a:ext>
            </a:extLst>
          </p:cNvPr>
          <p:cNvSpPr>
            <a:spLocks noGrp="1"/>
          </p:cNvSpPr>
          <p:nvPr>
            <p:ph type="body" idx="1"/>
          </p:nvPr>
        </p:nvSpPr>
        <p:spPr>
          <a:xfrm>
            <a:off x="720000" y="1090524"/>
            <a:ext cx="7704000" cy="981557"/>
          </a:xfrm>
        </p:spPr>
        <p:txBody>
          <a:bodyPr/>
          <a:lstStyle/>
          <a:p>
            <a:pPr marL="114300" indent="0">
              <a:buNone/>
            </a:pPr>
            <a:r>
              <a:rPr lang="vi-VN" dirty="0"/>
              <a:t>Ta sẽ xây dựng mô hình hồi quy tuyến tính đa biến để tìm hiểu những yếu tố ảnh hưởng đến hiệu suất dựng ảnh </a:t>
            </a:r>
            <a:r>
              <a:rPr lang="vi-VN" dirty="0" err="1"/>
              <a:t>Pixel_Rate</a:t>
            </a:r>
            <a:endParaRPr lang="vi-VN" dirty="0"/>
          </a:p>
          <a:p>
            <a:pPr marL="114300" indent="0">
              <a:buNone/>
            </a:pPr>
            <a:r>
              <a:rPr lang="vi-VN" dirty="0"/>
              <a:t>Các bước thực hiện việc xây dựng mô hình:</a:t>
            </a:r>
          </a:p>
        </p:txBody>
      </p:sp>
      <p:sp>
        <p:nvSpPr>
          <p:cNvPr id="5" name="Google Shape;1202;p39">
            <a:extLst>
              <a:ext uri="{FF2B5EF4-FFF2-40B4-BE49-F238E27FC236}">
                <a16:creationId xmlns:a16="http://schemas.microsoft.com/office/drawing/2014/main" id="{63ECE9BE-1315-236A-F50C-644EF0E40891}"/>
              </a:ext>
            </a:extLst>
          </p:cNvPr>
          <p:cNvSpPr txBox="1"/>
          <p:nvPr/>
        </p:nvSpPr>
        <p:spPr>
          <a:xfrm flipH="1">
            <a:off x="711771" y="2983181"/>
            <a:ext cx="2926200" cy="6923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15000"/>
              </a:lnSpc>
              <a:spcBef>
                <a:spcPts val="0"/>
              </a:spcBef>
              <a:spcAft>
                <a:spcPts val="0"/>
              </a:spcAft>
              <a:buNone/>
            </a:pPr>
            <a:r>
              <a:rPr lang="vi-VN" dirty="0">
                <a:solidFill>
                  <a:schemeClr val="dk1"/>
                </a:solidFill>
                <a:latin typeface="Inter"/>
                <a:ea typeface="DM Sans"/>
                <a:cs typeface="DM Sans"/>
                <a:sym typeface="DM Sans"/>
              </a:rPr>
              <a:t>Kiểm tra lại các biến: Kiểm tra đa cộng tuyến VIF, </a:t>
            </a:r>
            <a:r>
              <a:rPr lang="vi-VN" dirty="0" err="1">
                <a:solidFill>
                  <a:schemeClr val="dk1"/>
                </a:solidFill>
                <a:latin typeface="Inter"/>
                <a:ea typeface="DM Sans"/>
                <a:cs typeface="DM Sans"/>
                <a:sym typeface="DM Sans"/>
              </a:rPr>
              <a:t>stepwise</a:t>
            </a:r>
            <a:r>
              <a:rPr lang="vi-VN" dirty="0">
                <a:solidFill>
                  <a:schemeClr val="dk1"/>
                </a:solidFill>
                <a:latin typeface="Inter"/>
                <a:ea typeface="DM Sans"/>
                <a:cs typeface="DM Sans"/>
                <a:sym typeface="DM Sans"/>
              </a:rPr>
              <a:t> </a:t>
            </a:r>
            <a:r>
              <a:rPr lang="vi-VN" dirty="0" err="1">
                <a:solidFill>
                  <a:schemeClr val="dk1"/>
                </a:solidFill>
                <a:latin typeface="Inter"/>
                <a:ea typeface="DM Sans"/>
                <a:cs typeface="DM Sans"/>
                <a:sym typeface="DM Sans"/>
              </a:rPr>
              <a:t>selection</a:t>
            </a:r>
            <a:endParaRPr lang="vi-VN" dirty="0">
              <a:solidFill>
                <a:schemeClr val="dk1"/>
              </a:solidFill>
              <a:latin typeface="Inter"/>
              <a:ea typeface="DM Sans"/>
              <a:cs typeface="DM Sans"/>
              <a:sym typeface="DM Sans"/>
            </a:endParaRPr>
          </a:p>
        </p:txBody>
      </p:sp>
      <p:sp>
        <p:nvSpPr>
          <p:cNvPr id="7" name="Google Shape;1204;p39">
            <a:extLst>
              <a:ext uri="{FF2B5EF4-FFF2-40B4-BE49-F238E27FC236}">
                <a16:creationId xmlns:a16="http://schemas.microsoft.com/office/drawing/2014/main" id="{2CA19EAB-B76D-038A-25FB-8790B6AB71AD}"/>
              </a:ext>
            </a:extLst>
          </p:cNvPr>
          <p:cNvSpPr txBox="1"/>
          <p:nvPr/>
        </p:nvSpPr>
        <p:spPr>
          <a:xfrm flipH="1">
            <a:off x="3902463" y="2982822"/>
            <a:ext cx="2926200" cy="6926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15000"/>
              </a:lnSpc>
              <a:spcBef>
                <a:spcPts val="0"/>
              </a:spcBef>
              <a:spcAft>
                <a:spcPts val="0"/>
              </a:spcAft>
              <a:buNone/>
            </a:pPr>
            <a:r>
              <a:rPr lang="vi-VN" dirty="0">
                <a:solidFill>
                  <a:schemeClr val="dk1"/>
                </a:solidFill>
                <a:latin typeface="Inter"/>
                <a:ea typeface="DM Sans"/>
                <a:cs typeface="DM Sans"/>
                <a:sym typeface="DM Sans"/>
              </a:rPr>
              <a:t>Chuẩn đoán bằng đồ thị chuẩn đoán (</a:t>
            </a:r>
            <a:r>
              <a:rPr lang="vi-VN" dirty="0" err="1">
                <a:solidFill>
                  <a:schemeClr val="dk1"/>
                </a:solidFill>
                <a:latin typeface="Inter"/>
                <a:ea typeface="DM Sans"/>
                <a:cs typeface="DM Sans"/>
                <a:sym typeface="DM Sans"/>
              </a:rPr>
              <a:t>Diagnostic</a:t>
            </a:r>
            <a:r>
              <a:rPr lang="vi-VN" dirty="0">
                <a:solidFill>
                  <a:schemeClr val="dk1"/>
                </a:solidFill>
                <a:latin typeface="Inter"/>
                <a:ea typeface="DM Sans"/>
                <a:cs typeface="DM Sans"/>
                <a:sym typeface="DM Sans"/>
              </a:rPr>
              <a:t> </a:t>
            </a:r>
            <a:r>
              <a:rPr lang="vi-VN" dirty="0" err="1">
                <a:solidFill>
                  <a:schemeClr val="dk1"/>
                </a:solidFill>
                <a:latin typeface="Inter"/>
                <a:ea typeface="DM Sans"/>
                <a:cs typeface="DM Sans"/>
                <a:sym typeface="DM Sans"/>
              </a:rPr>
              <a:t>plots</a:t>
            </a:r>
            <a:r>
              <a:rPr lang="vi-VN" dirty="0">
                <a:solidFill>
                  <a:schemeClr val="dk1"/>
                </a:solidFill>
                <a:latin typeface="Inter"/>
                <a:ea typeface="DM Sans"/>
                <a:cs typeface="DM Sans"/>
                <a:sym typeface="DM Sans"/>
              </a:rPr>
              <a:t>)</a:t>
            </a:r>
          </a:p>
        </p:txBody>
      </p:sp>
      <p:sp>
        <p:nvSpPr>
          <p:cNvPr id="9" name="Google Shape;1206;p39">
            <a:extLst>
              <a:ext uri="{FF2B5EF4-FFF2-40B4-BE49-F238E27FC236}">
                <a16:creationId xmlns:a16="http://schemas.microsoft.com/office/drawing/2014/main" id="{95FCDF68-36B7-E6FA-1EB7-07DE4EBFEF96}"/>
              </a:ext>
            </a:extLst>
          </p:cNvPr>
          <p:cNvSpPr txBox="1"/>
          <p:nvPr/>
        </p:nvSpPr>
        <p:spPr>
          <a:xfrm flipH="1">
            <a:off x="2307119" y="4199081"/>
            <a:ext cx="2926200" cy="402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15000"/>
              </a:lnSpc>
              <a:spcBef>
                <a:spcPts val="0"/>
              </a:spcBef>
              <a:spcAft>
                <a:spcPts val="0"/>
              </a:spcAft>
              <a:buNone/>
            </a:pPr>
            <a:r>
              <a:rPr lang="vi-VN" dirty="0">
                <a:solidFill>
                  <a:schemeClr val="dk1"/>
                </a:solidFill>
                <a:latin typeface="Inter"/>
                <a:ea typeface="DM Sans"/>
                <a:cs typeface="DM Sans"/>
                <a:sym typeface="DM Sans"/>
              </a:rPr>
              <a:t>Xây dựng mô hình đa biến</a:t>
            </a:r>
          </a:p>
        </p:txBody>
      </p:sp>
      <p:sp>
        <p:nvSpPr>
          <p:cNvPr id="11" name="Google Shape;1208;p39">
            <a:extLst>
              <a:ext uri="{FF2B5EF4-FFF2-40B4-BE49-F238E27FC236}">
                <a16:creationId xmlns:a16="http://schemas.microsoft.com/office/drawing/2014/main" id="{3608503B-78F0-35AC-434F-2C1C5FC8AD1B}"/>
              </a:ext>
            </a:extLst>
          </p:cNvPr>
          <p:cNvSpPr txBox="1"/>
          <p:nvPr/>
        </p:nvSpPr>
        <p:spPr>
          <a:xfrm flipH="1">
            <a:off x="5497800" y="4199081"/>
            <a:ext cx="2926200" cy="8762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15000"/>
              </a:lnSpc>
              <a:spcBef>
                <a:spcPts val="0"/>
              </a:spcBef>
              <a:spcAft>
                <a:spcPts val="0"/>
              </a:spcAft>
              <a:buNone/>
            </a:pPr>
            <a:r>
              <a:rPr lang="vi-VN" dirty="0">
                <a:solidFill>
                  <a:schemeClr val="dk1"/>
                </a:solidFill>
                <a:latin typeface="Inter"/>
                <a:ea typeface="DM Sans"/>
                <a:cs typeface="DM Sans"/>
                <a:sym typeface="DM Sans"/>
              </a:rPr>
              <a:t>Đánh giá hiệu suất và sự ổn định của mô hình (</a:t>
            </a:r>
            <a:r>
              <a:rPr lang="vi-VN" dirty="0" err="1">
                <a:solidFill>
                  <a:schemeClr val="dk1"/>
                </a:solidFill>
                <a:latin typeface="Inter"/>
                <a:ea typeface="DM Sans"/>
                <a:cs typeface="DM Sans"/>
                <a:sym typeface="DM Sans"/>
              </a:rPr>
              <a:t>Cross-validation</a:t>
            </a:r>
            <a:r>
              <a:rPr lang="vi-VN" dirty="0">
                <a:solidFill>
                  <a:schemeClr val="dk1"/>
                </a:solidFill>
                <a:latin typeface="Inter"/>
                <a:ea typeface="DM Sans"/>
                <a:cs typeface="DM Sans"/>
                <a:sym typeface="DM Sans"/>
              </a:rPr>
              <a:t> k-</a:t>
            </a:r>
            <a:r>
              <a:rPr lang="vi-VN" dirty="0" err="1">
                <a:solidFill>
                  <a:schemeClr val="dk1"/>
                </a:solidFill>
                <a:latin typeface="Inter"/>
                <a:ea typeface="DM Sans"/>
                <a:cs typeface="DM Sans"/>
                <a:sym typeface="DM Sans"/>
              </a:rPr>
              <a:t>fold</a:t>
            </a:r>
            <a:r>
              <a:rPr lang="vi-VN" dirty="0">
                <a:solidFill>
                  <a:schemeClr val="dk1"/>
                </a:solidFill>
                <a:latin typeface="Inter"/>
                <a:ea typeface="DM Sans"/>
                <a:cs typeface="DM Sans"/>
                <a:sym typeface="DM Sans"/>
              </a:rPr>
              <a:t>)</a:t>
            </a:r>
          </a:p>
        </p:txBody>
      </p:sp>
      <p:sp>
        <p:nvSpPr>
          <p:cNvPr id="12" name="Google Shape;1209;p39">
            <a:extLst>
              <a:ext uri="{FF2B5EF4-FFF2-40B4-BE49-F238E27FC236}">
                <a16:creationId xmlns:a16="http://schemas.microsoft.com/office/drawing/2014/main" id="{DA0EA786-F8A4-C5C2-3FAD-5FA44CCD4C34}"/>
              </a:ext>
            </a:extLst>
          </p:cNvPr>
          <p:cNvSpPr/>
          <p:nvPr/>
        </p:nvSpPr>
        <p:spPr>
          <a:xfrm>
            <a:off x="1828525" y="2072081"/>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210;p39">
            <a:extLst>
              <a:ext uri="{FF2B5EF4-FFF2-40B4-BE49-F238E27FC236}">
                <a16:creationId xmlns:a16="http://schemas.microsoft.com/office/drawing/2014/main" id="{CB5A4C2C-82D4-ADC4-B968-AF82ED705088}"/>
              </a:ext>
            </a:extLst>
          </p:cNvPr>
          <p:cNvSpPr/>
          <p:nvPr/>
        </p:nvSpPr>
        <p:spPr>
          <a:xfrm>
            <a:off x="3423869" y="2072081"/>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211;p39">
            <a:extLst>
              <a:ext uri="{FF2B5EF4-FFF2-40B4-BE49-F238E27FC236}">
                <a16:creationId xmlns:a16="http://schemas.microsoft.com/office/drawing/2014/main" id="{C631E6CE-CEA0-7177-169B-450C2FDE53CB}"/>
              </a:ext>
            </a:extLst>
          </p:cNvPr>
          <p:cNvSpPr/>
          <p:nvPr/>
        </p:nvSpPr>
        <p:spPr>
          <a:xfrm>
            <a:off x="5019212" y="2072081"/>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212;p39">
            <a:extLst>
              <a:ext uri="{FF2B5EF4-FFF2-40B4-BE49-F238E27FC236}">
                <a16:creationId xmlns:a16="http://schemas.microsoft.com/office/drawing/2014/main" id="{02CD313E-A8E8-B010-502C-DB51D28243BE}"/>
              </a:ext>
            </a:extLst>
          </p:cNvPr>
          <p:cNvSpPr/>
          <p:nvPr/>
        </p:nvSpPr>
        <p:spPr>
          <a:xfrm>
            <a:off x="6614556" y="2072081"/>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cxnSp>
        <p:nvCxnSpPr>
          <p:cNvPr id="16" name="Google Shape;1213;p39">
            <a:extLst>
              <a:ext uri="{FF2B5EF4-FFF2-40B4-BE49-F238E27FC236}">
                <a16:creationId xmlns:a16="http://schemas.microsoft.com/office/drawing/2014/main" id="{DC2795CA-CDCC-5398-27FE-ADFCC7A2FE01}"/>
              </a:ext>
            </a:extLst>
          </p:cNvPr>
          <p:cNvCxnSpPr>
            <a:stCxn id="12" idx="1"/>
          </p:cNvCxnSpPr>
          <p:nvPr/>
        </p:nvCxnSpPr>
        <p:spPr>
          <a:xfrm>
            <a:off x="2174875" y="2764781"/>
            <a:ext cx="0" cy="218400"/>
          </a:xfrm>
          <a:prstGeom prst="straightConnector1">
            <a:avLst/>
          </a:prstGeom>
          <a:noFill/>
          <a:ln w="9525" cap="flat" cmpd="sng">
            <a:solidFill>
              <a:schemeClr val="accent4">
                <a:lumMod val="50000"/>
              </a:schemeClr>
            </a:solidFill>
            <a:prstDash val="solid"/>
            <a:round/>
            <a:headEnd type="none" w="med" len="med"/>
            <a:tailEnd type="none" w="med" len="med"/>
          </a:ln>
        </p:spPr>
      </p:cxnSp>
      <p:cxnSp>
        <p:nvCxnSpPr>
          <p:cNvPr id="17" name="Google Shape;1214;p39">
            <a:extLst>
              <a:ext uri="{FF2B5EF4-FFF2-40B4-BE49-F238E27FC236}">
                <a16:creationId xmlns:a16="http://schemas.microsoft.com/office/drawing/2014/main" id="{7422B736-2D85-EFBF-8243-868DE4C0E105}"/>
              </a:ext>
            </a:extLst>
          </p:cNvPr>
          <p:cNvCxnSpPr>
            <a:stCxn id="13" idx="1"/>
          </p:cNvCxnSpPr>
          <p:nvPr/>
        </p:nvCxnSpPr>
        <p:spPr>
          <a:xfrm>
            <a:off x="3770219" y="2764781"/>
            <a:ext cx="1200" cy="1434300"/>
          </a:xfrm>
          <a:prstGeom prst="straightConnector1">
            <a:avLst/>
          </a:prstGeom>
          <a:noFill/>
          <a:ln w="9525" cap="flat" cmpd="sng">
            <a:solidFill>
              <a:schemeClr val="accent4">
                <a:lumMod val="50000"/>
              </a:schemeClr>
            </a:solidFill>
            <a:prstDash val="solid"/>
            <a:round/>
            <a:headEnd type="none" w="med" len="med"/>
            <a:tailEnd type="none" w="med" len="med"/>
          </a:ln>
        </p:spPr>
      </p:cxnSp>
      <p:cxnSp>
        <p:nvCxnSpPr>
          <p:cNvPr id="18" name="Google Shape;1215;p39">
            <a:extLst>
              <a:ext uri="{FF2B5EF4-FFF2-40B4-BE49-F238E27FC236}">
                <a16:creationId xmlns:a16="http://schemas.microsoft.com/office/drawing/2014/main" id="{AF4D0161-5CDB-F923-A224-1332AAA74640}"/>
              </a:ext>
            </a:extLst>
          </p:cNvPr>
          <p:cNvCxnSpPr>
            <a:stCxn id="14" idx="1"/>
          </p:cNvCxnSpPr>
          <p:nvPr/>
        </p:nvCxnSpPr>
        <p:spPr>
          <a:xfrm>
            <a:off x="5365562" y="2764781"/>
            <a:ext cx="0" cy="218400"/>
          </a:xfrm>
          <a:prstGeom prst="straightConnector1">
            <a:avLst/>
          </a:prstGeom>
          <a:noFill/>
          <a:ln w="9525" cap="flat" cmpd="sng">
            <a:solidFill>
              <a:schemeClr val="accent4">
                <a:lumMod val="50000"/>
              </a:schemeClr>
            </a:solidFill>
            <a:prstDash val="solid"/>
            <a:round/>
            <a:headEnd type="none" w="med" len="med"/>
            <a:tailEnd type="none" w="med" len="med"/>
          </a:ln>
        </p:spPr>
      </p:cxnSp>
      <p:cxnSp>
        <p:nvCxnSpPr>
          <p:cNvPr id="19" name="Google Shape;1216;p39">
            <a:extLst>
              <a:ext uri="{FF2B5EF4-FFF2-40B4-BE49-F238E27FC236}">
                <a16:creationId xmlns:a16="http://schemas.microsoft.com/office/drawing/2014/main" id="{AD02008E-2531-7535-3635-EB02582071A7}"/>
              </a:ext>
            </a:extLst>
          </p:cNvPr>
          <p:cNvCxnSpPr>
            <a:stCxn id="15" idx="1"/>
          </p:cNvCxnSpPr>
          <p:nvPr/>
        </p:nvCxnSpPr>
        <p:spPr>
          <a:xfrm>
            <a:off x="6960906" y="2764781"/>
            <a:ext cx="0" cy="1434300"/>
          </a:xfrm>
          <a:prstGeom prst="straightConnector1">
            <a:avLst/>
          </a:prstGeom>
          <a:noFill/>
          <a:ln w="9525" cap="flat" cmpd="sng">
            <a:solidFill>
              <a:schemeClr val="accent4">
                <a:lumMod val="50000"/>
              </a:schemeClr>
            </a:solidFill>
            <a:prstDash val="solid"/>
            <a:round/>
            <a:headEnd type="none" w="med" len="med"/>
            <a:tailEnd type="none" w="med" len="med"/>
          </a:ln>
        </p:spPr>
      </p:cxnSp>
      <p:cxnSp>
        <p:nvCxnSpPr>
          <p:cNvPr id="20" name="Google Shape;1217;p39">
            <a:extLst>
              <a:ext uri="{FF2B5EF4-FFF2-40B4-BE49-F238E27FC236}">
                <a16:creationId xmlns:a16="http://schemas.microsoft.com/office/drawing/2014/main" id="{4B2A2FD0-8BD2-9E7F-A3CA-C49EBF79ADAD}"/>
              </a:ext>
            </a:extLst>
          </p:cNvPr>
          <p:cNvCxnSpPr>
            <a:stCxn id="12" idx="0"/>
            <a:endCxn id="13" idx="2"/>
          </p:cNvCxnSpPr>
          <p:nvPr/>
        </p:nvCxnSpPr>
        <p:spPr>
          <a:xfrm>
            <a:off x="2521225" y="2418431"/>
            <a:ext cx="902700" cy="0"/>
          </a:xfrm>
          <a:prstGeom prst="straightConnector1">
            <a:avLst/>
          </a:prstGeom>
          <a:noFill/>
          <a:ln w="9525" cap="flat" cmpd="sng">
            <a:solidFill>
              <a:schemeClr val="accent4">
                <a:lumMod val="50000"/>
              </a:schemeClr>
            </a:solidFill>
            <a:prstDash val="solid"/>
            <a:round/>
            <a:headEnd type="none" w="med" len="med"/>
            <a:tailEnd type="oval" w="med" len="med"/>
          </a:ln>
        </p:spPr>
      </p:cxnSp>
      <p:cxnSp>
        <p:nvCxnSpPr>
          <p:cNvPr id="21" name="Google Shape;1218;p39">
            <a:extLst>
              <a:ext uri="{FF2B5EF4-FFF2-40B4-BE49-F238E27FC236}">
                <a16:creationId xmlns:a16="http://schemas.microsoft.com/office/drawing/2014/main" id="{A54CF54F-B52A-0D9A-DDD6-D1DFB2E6CD36}"/>
              </a:ext>
            </a:extLst>
          </p:cNvPr>
          <p:cNvCxnSpPr>
            <a:stCxn id="13" idx="0"/>
            <a:endCxn id="14" idx="2"/>
          </p:cNvCxnSpPr>
          <p:nvPr/>
        </p:nvCxnSpPr>
        <p:spPr>
          <a:xfrm>
            <a:off x="4116569" y="2418431"/>
            <a:ext cx="902700" cy="0"/>
          </a:xfrm>
          <a:prstGeom prst="straightConnector1">
            <a:avLst/>
          </a:prstGeom>
          <a:noFill/>
          <a:ln w="9525" cap="flat" cmpd="sng">
            <a:solidFill>
              <a:schemeClr val="accent4">
                <a:lumMod val="50000"/>
              </a:schemeClr>
            </a:solidFill>
            <a:prstDash val="solid"/>
            <a:round/>
            <a:headEnd type="none" w="med" len="med"/>
            <a:tailEnd type="oval" w="med" len="med"/>
          </a:ln>
        </p:spPr>
      </p:cxnSp>
      <p:cxnSp>
        <p:nvCxnSpPr>
          <p:cNvPr id="22" name="Google Shape;1219;p39">
            <a:extLst>
              <a:ext uri="{FF2B5EF4-FFF2-40B4-BE49-F238E27FC236}">
                <a16:creationId xmlns:a16="http://schemas.microsoft.com/office/drawing/2014/main" id="{2DB849C0-C299-A652-61B4-99FB8B10C6DD}"/>
              </a:ext>
            </a:extLst>
          </p:cNvPr>
          <p:cNvCxnSpPr>
            <a:stCxn id="14" idx="0"/>
            <a:endCxn id="15" idx="2"/>
          </p:cNvCxnSpPr>
          <p:nvPr/>
        </p:nvCxnSpPr>
        <p:spPr>
          <a:xfrm>
            <a:off x="5711912" y="2418431"/>
            <a:ext cx="902700" cy="0"/>
          </a:xfrm>
          <a:prstGeom prst="straightConnector1">
            <a:avLst/>
          </a:prstGeom>
          <a:noFill/>
          <a:ln w="9525" cap="flat" cmpd="sng">
            <a:solidFill>
              <a:schemeClr val="accent4">
                <a:lumMod val="50000"/>
              </a:schemeClr>
            </a:solidFill>
            <a:prstDash val="solid"/>
            <a:round/>
            <a:headEnd type="none" w="med" len="med"/>
            <a:tailEnd type="oval" w="med" len="med"/>
          </a:ln>
        </p:spPr>
      </p:cxnSp>
      <p:sp>
        <p:nvSpPr>
          <p:cNvPr id="23" name="Google Shape;1220;p39">
            <a:extLst>
              <a:ext uri="{FF2B5EF4-FFF2-40B4-BE49-F238E27FC236}">
                <a16:creationId xmlns:a16="http://schemas.microsoft.com/office/drawing/2014/main" id="{933909FC-C220-6EF8-5A7E-B750E8534423}"/>
              </a:ext>
            </a:extLst>
          </p:cNvPr>
          <p:cNvSpPr/>
          <p:nvPr/>
        </p:nvSpPr>
        <p:spPr>
          <a:xfrm>
            <a:off x="5173175" y="2227145"/>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221;p39">
            <a:extLst>
              <a:ext uri="{FF2B5EF4-FFF2-40B4-BE49-F238E27FC236}">
                <a16:creationId xmlns:a16="http://schemas.microsoft.com/office/drawing/2014/main" id="{B6ABE14F-F3DD-4A8E-7328-A529DB4DEDA3}"/>
              </a:ext>
            </a:extLst>
          </p:cNvPr>
          <p:cNvSpPr/>
          <p:nvPr/>
        </p:nvSpPr>
        <p:spPr>
          <a:xfrm>
            <a:off x="3579485" y="2227145"/>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 name="Google Shape;1222;p39">
            <a:extLst>
              <a:ext uri="{FF2B5EF4-FFF2-40B4-BE49-F238E27FC236}">
                <a16:creationId xmlns:a16="http://schemas.microsoft.com/office/drawing/2014/main" id="{2F0D0AA0-0619-0CAC-DE94-41B1078BE068}"/>
              </a:ext>
            </a:extLst>
          </p:cNvPr>
          <p:cNvGrpSpPr/>
          <p:nvPr/>
        </p:nvGrpSpPr>
        <p:grpSpPr>
          <a:xfrm>
            <a:off x="6769621" y="2227145"/>
            <a:ext cx="382570" cy="382571"/>
            <a:chOff x="3150868" y="2617444"/>
            <a:chExt cx="382570" cy="382571"/>
          </a:xfrm>
        </p:grpSpPr>
        <p:sp>
          <p:nvSpPr>
            <p:cNvPr id="30" name="Google Shape;1223;p39">
              <a:extLst>
                <a:ext uri="{FF2B5EF4-FFF2-40B4-BE49-F238E27FC236}">
                  <a16:creationId xmlns:a16="http://schemas.microsoft.com/office/drawing/2014/main" id="{6900AD11-CD81-6922-8926-504B9285CB64}"/>
                </a:ext>
              </a:extLst>
            </p:cNvPr>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224;p39">
              <a:extLst>
                <a:ext uri="{FF2B5EF4-FFF2-40B4-BE49-F238E27FC236}">
                  <a16:creationId xmlns:a16="http://schemas.microsoft.com/office/drawing/2014/main" id="{C219578C-A274-92FC-26A0-BC8BDEC1878D}"/>
                </a:ext>
              </a:extLst>
            </p:cNvPr>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 name="Google Shape;1225;p39">
            <a:extLst>
              <a:ext uri="{FF2B5EF4-FFF2-40B4-BE49-F238E27FC236}">
                <a16:creationId xmlns:a16="http://schemas.microsoft.com/office/drawing/2014/main" id="{93189703-849D-4F32-CB4D-0C18F578BCB8}"/>
              </a:ext>
            </a:extLst>
          </p:cNvPr>
          <p:cNvGrpSpPr/>
          <p:nvPr/>
        </p:nvGrpSpPr>
        <p:grpSpPr>
          <a:xfrm>
            <a:off x="1984138" y="2262426"/>
            <a:ext cx="381468" cy="312010"/>
            <a:chOff x="3161893" y="2056268"/>
            <a:chExt cx="381468" cy="312010"/>
          </a:xfrm>
        </p:grpSpPr>
        <p:sp>
          <p:nvSpPr>
            <p:cNvPr id="27" name="Google Shape;1226;p39">
              <a:extLst>
                <a:ext uri="{FF2B5EF4-FFF2-40B4-BE49-F238E27FC236}">
                  <a16:creationId xmlns:a16="http://schemas.microsoft.com/office/drawing/2014/main" id="{96062040-4F83-648A-2E17-ED116D149B0D}"/>
                </a:ext>
              </a:extLst>
            </p:cNvPr>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227;p39">
              <a:extLst>
                <a:ext uri="{FF2B5EF4-FFF2-40B4-BE49-F238E27FC236}">
                  <a16:creationId xmlns:a16="http://schemas.microsoft.com/office/drawing/2014/main" id="{C38535BB-2AF6-E690-D4EC-A01F7E322678}"/>
                </a:ext>
              </a:extLst>
            </p:cNvPr>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228;p39">
              <a:extLst>
                <a:ext uri="{FF2B5EF4-FFF2-40B4-BE49-F238E27FC236}">
                  <a16:creationId xmlns:a16="http://schemas.microsoft.com/office/drawing/2014/main" id="{AA4E401B-230D-53C4-51E8-3819BAB9EA2D}"/>
                </a:ext>
              </a:extLst>
            </p:cNvPr>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 name="Google Shape;1111;p49">
            <a:extLst>
              <a:ext uri="{FF2B5EF4-FFF2-40B4-BE49-F238E27FC236}">
                <a16:creationId xmlns:a16="http://schemas.microsoft.com/office/drawing/2014/main" id="{F91FFD85-5F47-C4BB-B6F9-99276DF39B47}"/>
              </a:ext>
            </a:extLst>
          </p:cNvPr>
          <p:cNvGrpSpPr/>
          <p:nvPr/>
        </p:nvGrpSpPr>
        <p:grpSpPr>
          <a:xfrm rot="21011477">
            <a:off x="42525" y="4568155"/>
            <a:ext cx="497911" cy="536857"/>
            <a:chOff x="2212315" y="2183575"/>
            <a:chExt cx="1250716" cy="1282017"/>
          </a:xfrm>
        </p:grpSpPr>
        <p:sp>
          <p:nvSpPr>
            <p:cNvPr id="33" name="Google Shape;1112;p49">
              <a:extLst>
                <a:ext uri="{FF2B5EF4-FFF2-40B4-BE49-F238E27FC236}">
                  <a16:creationId xmlns:a16="http://schemas.microsoft.com/office/drawing/2014/main" id="{34BEE953-2484-158A-7607-9EB6A475ADAB}"/>
                </a:ext>
              </a:extLst>
            </p:cNvPr>
            <p:cNvSpPr/>
            <p:nvPr/>
          </p:nvSpPr>
          <p:spPr>
            <a:xfrm rot="-3598003" flipH="1">
              <a:off x="3002802" y="2997174"/>
              <a:ext cx="327147" cy="435596"/>
            </a:xfrm>
            <a:custGeom>
              <a:avLst/>
              <a:gdLst/>
              <a:ahLst/>
              <a:cxnLst/>
              <a:rect l="l" t="t" r="r" b="b"/>
              <a:pathLst>
                <a:path w="442535" h="589235" extrusionOk="0">
                  <a:moveTo>
                    <a:pt x="1806" y="70827"/>
                  </a:moveTo>
                  <a:lnTo>
                    <a:pt x="280698" y="545648"/>
                  </a:lnTo>
                  <a:cubicBezTo>
                    <a:pt x="305274" y="587501"/>
                    <a:pt x="359184" y="601474"/>
                    <a:pt x="401095" y="576852"/>
                  </a:cubicBezTo>
                  <a:cubicBezTo>
                    <a:pt x="401381" y="576681"/>
                    <a:pt x="401667" y="576499"/>
                    <a:pt x="401951" y="576319"/>
                  </a:cubicBezTo>
                  <a:lnTo>
                    <a:pt x="401951" y="576319"/>
                  </a:lnTo>
                  <a:cubicBezTo>
                    <a:pt x="443386" y="551287"/>
                    <a:pt x="456720" y="497366"/>
                    <a:pt x="431765" y="455884"/>
                  </a:cubicBezTo>
                  <a:cubicBezTo>
                    <a:pt x="431194" y="454932"/>
                    <a:pt x="430526" y="453989"/>
                    <a:pt x="429956" y="453065"/>
                  </a:cubicBezTo>
                  <a:lnTo>
                    <a:pt x="133347" y="-230"/>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34" name="Google Shape;1113;p49">
              <a:extLst>
                <a:ext uri="{FF2B5EF4-FFF2-40B4-BE49-F238E27FC236}">
                  <a16:creationId xmlns:a16="http://schemas.microsoft.com/office/drawing/2014/main" id="{AF28B053-D5F2-E715-221F-08DE6504FF03}"/>
                </a:ext>
              </a:extLst>
            </p:cNvPr>
            <p:cNvSpPr/>
            <p:nvPr/>
          </p:nvSpPr>
          <p:spPr>
            <a:xfrm rot="-3598003" flipH="1">
              <a:off x="2938260" y="2921036"/>
              <a:ext cx="218126" cy="174615"/>
            </a:xfrm>
            <a:custGeom>
              <a:avLst/>
              <a:gdLst/>
              <a:ahLst/>
              <a:cxnLst/>
              <a:rect l="l" t="t" r="r" b="b"/>
              <a:pathLst>
                <a:path w="295062" h="236203" extrusionOk="0">
                  <a:moveTo>
                    <a:pt x="8901" y="164131"/>
                  </a:moveTo>
                  <a:lnTo>
                    <a:pt x="54908" y="223091"/>
                  </a:lnTo>
                  <a:cubicBezTo>
                    <a:pt x="64908" y="235969"/>
                    <a:pt x="82720" y="239712"/>
                    <a:pt x="97103" y="231949"/>
                  </a:cubicBezTo>
                  <a:lnTo>
                    <a:pt x="279316" y="133842"/>
                  </a:lnTo>
                  <a:cubicBezTo>
                    <a:pt x="295604" y="125079"/>
                    <a:pt x="301604" y="104791"/>
                    <a:pt x="292842" y="88541"/>
                  </a:cubicBezTo>
                  <a:cubicBezTo>
                    <a:pt x="292652" y="88084"/>
                    <a:pt x="292365" y="87617"/>
                    <a:pt x="292079" y="87170"/>
                  </a:cubicBezTo>
                  <a:lnTo>
                    <a:pt x="249312" y="16018"/>
                  </a:lnTo>
                  <a:cubicBezTo>
                    <a:pt x="239883" y="206"/>
                    <a:pt x="219404" y="-4947"/>
                    <a:pt x="203593" y="4492"/>
                  </a:cubicBezTo>
                  <a:cubicBezTo>
                    <a:pt x="203593" y="4492"/>
                    <a:pt x="203593" y="4492"/>
                    <a:pt x="203593" y="4492"/>
                  </a:cubicBezTo>
                  <a:lnTo>
                    <a:pt x="18140" y="114792"/>
                  </a:lnTo>
                  <a:cubicBezTo>
                    <a:pt x="2234" y="124231"/>
                    <a:pt x="-2910" y="144748"/>
                    <a:pt x="6520" y="160617"/>
                  </a:cubicBezTo>
                  <a:cubicBezTo>
                    <a:pt x="7188" y="161836"/>
                    <a:pt x="8044" y="163017"/>
                    <a:pt x="8901" y="164131"/>
                  </a:cubicBezTo>
                  <a:close/>
                </a:path>
              </a:pathLst>
            </a:custGeom>
            <a:solidFill>
              <a:srgbClr val="FFB656"/>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35" name="Google Shape;1114;p49">
              <a:extLst>
                <a:ext uri="{FF2B5EF4-FFF2-40B4-BE49-F238E27FC236}">
                  <a16:creationId xmlns:a16="http://schemas.microsoft.com/office/drawing/2014/main" id="{FA2FF65B-9AF6-C446-EB15-0FA087DFD2C8}"/>
                </a:ext>
              </a:extLst>
            </p:cNvPr>
            <p:cNvSpPr/>
            <p:nvPr/>
          </p:nvSpPr>
          <p:spPr>
            <a:xfrm rot="-904109" flipH="1">
              <a:off x="2450786" y="2271513"/>
              <a:ext cx="779625" cy="779625"/>
            </a:xfrm>
            <a:custGeom>
              <a:avLst/>
              <a:gdLst/>
              <a:ahLst/>
              <a:cxnLst/>
              <a:rect l="l" t="t" r="r" b="b"/>
              <a:pathLst>
                <a:path w="1052893" h="1052893" extrusionOk="0">
                  <a:moveTo>
                    <a:pt x="1054700" y="526217"/>
                  </a:moveTo>
                  <a:cubicBezTo>
                    <a:pt x="1054700" y="816966"/>
                    <a:pt x="819002" y="1052664"/>
                    <a:pt x="528253" y="1052664"/>
                  </a:cubicBezTo>
                  <a:cubicBezTo>
                    <a:pt x="237505" y="1052664"/>
                    <a:pt x="1806" y="816966"/>
                    <a:pt x="1806" y="526217"/>
                  </a:cubicBezTo>
                  <a:cubicBezTo>
                    <a:pt x="1806" y="235469"/>
                    <a:pt x="237505" y="-230"/>
                    <a:pt x="528253" y="-230"/>
                  </a:cubicBezTo>
                  <a:cubicBezTo>
                    <a:pt x="819002" y="-230"/>
                    <a:pt x="1054700" y="235469"/>
                    <a:pt x="1054700" y="526217"/>
                  </a:cubicBezTo>
                  <a:close/>
                </a:path>
              </a:pathLst>
            </a:custGeom>
            <a:solidFill>
              <a:srgbClr val="00AFF9"/>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36" name="Google Shape;1115;p49">
              <a:extLst>
                <a:ext uri="{FF2B5EF4-FFF2-40B4-BE49-F238E27FC236}">
                  <a16:creationId xmlns:a16="http://schemas.microsoft.com/office/drawing/2014/main" id="{2D4B360F-C6F1-A184-882D-71FD2A6CEB5F}"/>
                </a:ext>
              </a:extLst>
            </p:cNvPr>
            <p:cNvSpPr/>
            <p:nvPr/>
          </p:nvSpPr>
          <p:spPr>
            <a:xfrm rot="-2021404" flipH="1">
              <a:off x="2544202" y="2362936"/>
              <a:ext cx="594763" cy="594763"/>
            </a:xfrm>
            <a:custGeom>
              <a:avLst/>
              <a:gdLst/>
              <a:ahLst/>
              <a:cxnLst/>
              <a:rect l="l" t="t" r="r" b="b"/>
              <a:pathLst>
                <a:path w="804671" h="804671" extrusionOk="0">
                  <a:moveTo>
                    <a:pt x="806478" y="402106"/>
                  </a:moveTo>
                  <a:cubicBezTo>
                    <a:pt x="806478" y="624310"/>
                    <a:pt x="626346" y="804442"/>
                    <a:pt x="404142" y="804442"/>
                  </a:cubicBezTo>
                  <a:cubicBezTo>
                    <a:pt x="181938" y="804442"/>
                    <a:pt x="1806" y="624310"/>
                    <a:pt x="1806" y="402106"/>
                  </a:cubicBezTo>
                  <a:cubicBezTo>
                    <a:pt x="1806" y="179902"/>
                    <a:pt x="181938" y="-230"/>
                    <a:pt x="404142" y="-230"/>
                  </a:cubicBezTo>
                  <a:cubicBezTo>
                    <a:pt x="626346" y="-230"/>
                    <a:pt x="806478" y="179902"/>
                    <a:pt x="806478" y="402106"/>
                  </a:cubicBezTo>
                  <a:close/>
                </a:path>
              </a:pathLst>
            </a:custGeom>
            <a:solidFill>
              <a:srgbClr val="FFFFF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37" name="Google Shape;1116;p49">
              <a:extLst>
                <a:ext uri="{FF2B5EF4-FFF2-40B4-BE49-F238E27FC236}">
                  <a16:creationId xmlns:a16="http://schemas.microsoft.com/office/drawing/2014/main" id="{6BF3A66C-49D6-4003-0E50-517A0BDB940B}"/>
                </a:ext>
              </a:extLst>
            </p:cNvPr>
            <p:cNvSpPr/>
            <p:nvPr/>
          </p:nvSpPr>
          <p:spPr>
            <a:xfrm rot="-3598003" flipH="1">
              <a:off x="2532240" y="2593819"/>
              <a:ext cx="203405" cy="110691"/>
            </a:xfrm>
            <a:custGeom>
              <a:avLst/>
              <a:gdLst/>
              <a:ahLst/>
              <a:cxnLst/>
              <a:rect l="l" t="t" r="r" b="b"/>
              <a:pathLst>
                <a:path w="275148" h="149733" extrusionOk="0">
                  <a:moveTo>
                    <a:pt x="267458" y="149503"/>
                  </a:moveTo>
                  <a:cubicBezTo>
                    <a:pt x="264411" y="149513"/>
                    <a:pt x="261553" y="148055"/>
                    <a:pt x="259744" y="145598"/>
                  </a:cubicBezTo>
                  <a:cubicBezTo>
                    <a:pt x="212499" y="79761"/>
                    <a:pt x="140967" y="35546"/>
                    <a:pt x="60957" y="22821"/>
                  </a:cubicBezTo>
                  <a:cubicBezTo>
                    <a:pt x="44573" y="20163"/>
                    <a:pt x="28000" y="18820"/>
                    <a:pt x="11331" y="18820"/>
                  </a:cubicBezTo>
                  <a:lnTo>
                    <a:pt x="11331" y="18820"/>
                  </a:lnTo>
                  <a:cubicBezTo>
                    <a:pt x="6093" y="18820"/>
                    <a:pt x="1806" y="14553"/>
                    <a:pt x="1806" y="9295"/>
                  </a:cubicBezTo>
                  <a:cubicBezTo>
                    <a:pt x="1806" y="4038"/>
                    <a:pt x="6093" y="-230"/>
                    <a:pt x="11331" y="-230"/>
                  </a:cubicBezTo>
                  <a:cubicBezTo>
                    <a:pt x="28858" y="-211"/>
                    <a:pt x="46288" y="1199"/>
                    <a:pt x="63529" y="3961"/>
                  </a:cubicBezTo>
                  <a:cubicBezTo>
                    <a:pt x="148682" y="17344"/>
                    <a:pt x="224882" y="64274"/>
                    <a:pt x="275174" y="134263"/>
                  </a:cubicBezTo>
                  <a:cubicBezTo>
                    <a:pt x="278222" y="138530"/>
                    <a:pt x="277270" y="144446"/>
                    <a:pt x="272984" y="147503"/>
                  </a:cubicBezTo>
                  <a:cubicBezTo>
                    <a:pt x="271364" y="148732"/>
                    <a:pt x="269460" y="149437"/>
                    <a:pt x="267458" y="149503"/>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38" name="Google Shape;1117;p49">
              <a:extLst>
                <a:ext uri="{FF2B5EF4-FFF2-40B4-BE49-F238E27FC236}">
                  <a16:creationId xmlns:a16="http://schemas.microsoft.com/office/drawing/2014/main" id="{2FF4D762-C510-60FE-23DD-545E127DFD90}"/>
                </a:ext>
              </a:extLst>
            </p:cNvPr>
            <p:cNvSpPr/>
            <p:nvPr/>
          </p:nvSpPr>
          <p:spPr>
            <a:xfrm rot="-3598003" flipH="1">
              <a:off x="2431875" y="2417290"/>
              <a:ext cx="811210" cy="818933"/>
            </a:xfrm>
            <a:custGeom>
              <a:avLst/>
              <a:gdLst/>
              <a:ahLst/>
              <a:cxnLst/>
              <a:rect l="l" t="t" r="r" b="b"/>
              <a:pathLst>
                <a:path w="1097332" h="1107780" extrusionOk="0">
                  <a:moveTo>
                    <a:pt x="11402" y="1107551"/>
                  </a:moveTo>
                  <a:cubicBezTo>
                    <a:pt x="10259" y="1107551"/>
                    <a:pt x="9116" y="1107351"/>
                    <a:pt x="7973" y="1106979"/>
                  </a:cubicBezTo>
                  <a:cubicBezTo>
                    <a:pt x="3020" y="1105112"/>
                    <a:pt x="544" y="1099617"/>
                    <a:pt x="2448" y="1094692"/>
                  </a:cubicBezTo>
                  <a:cubicBezTo>
                    <a:pt x="2448" y="1094692"/>
                    <a:pt x="2448" y="1094692"/>
                    <a:pt x="2448" y="1094692"/>
                  </a:cubicBezTo>
                  <a:lnTo>
                    <a:pt x="282483" y="353933"/>
                  </a:lnTo>
                  <a:cubicBezTo>
                    <a:pt x="283817" y="350399"/>
                    <a:pt x="287151" y="347999"/>
                    <a:pt x="290961" y="347837"/>
                  </a:cubicBezTo>
                  <a:lnTo>
                    <a:pt x="881511" y="325263"/>
                  </a:lnTo>
                  <a:lnTo>
                    <a:pt x="1081536" y="4270"/>
                  </a:lnTo>
                  <a:cubicBezTo>
                    <a:pt x="1084298" y="-197"/>
                    <a:pt x="1090204" y="-1569"/>
                    <a:pt x="1094680" y="1203"/>
                  </a:cubicBezTo>
                  <a:cubicBezTo>
                    <a:pt x="1094680" y="1212"/>
                    <a:pt x="1094680" y="1212"/>
                    <a:pt x="1094680" y="1222"/>
                  </a:cubicBezTo>
                  <a:cubicBezTo>
                    <a:pt x="1099157" y="4032"/>
                    <a:pt x="1100490" y="9918"/>
                    <a:pt x="1097634" y="14366"/>
                  </a:cubicBezTo>
                  <a:cubicBezTo>
                    <a:pt x="1097634" y="14366"/>
                    <a:pt x="1097634" y="14366"/>
                    <a:pt x="1097634" y="14366"/>
                  </a:cubicBezTo>
                  <a:lnTo>
                    <a:pt x="894655" y="339645"/>
                  </a:lnTo>
                  <a:cubicBezTo>
                    <a:pt x="892941" y="342322"/>
                    <a:pt x="890083" y="343998"/>
                    <a:pt x="886941" y="344122"/>
                  </a:cubicBezTo>
                  <a:lnTo>
                    <a:pt x="297248" y="366601"/>
                  </a:lnTo>
                  <a:lnTo>
                    <a:pt x="19498" y="1101455"/>
                  </a:lnTo>
                  <a:cubicBezTo>
                    <a:pt x="18165" y="1104874"/>
                    <a:pt x="15022" y="1107246"/>
                    <a:pt x="11402" y="1107551"/>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39" name="Google Shape;1118;p49">
              <a:extLst>
                <a:ext uri="{FF2B5EF4-FFF2-40B4-BE49-F238E27FC236}">
                  <a16:creationId xmlns:a16="http://schemas.microsoft.com/office/drawing/2014/main" id="{BCE32790-A625-884B-D0C7-C832C9B577F7}"/>
                </a:ext>
              </a:extLst>
            </p:cNvPr>
            <p:cNvSpPr/>
            <p:nvPr/>
          </p:nvSpPr>
          <p:spPr>
            <a:xfrm rot="-3598003" flipH="1">
              <a:off x="2233221" y="2914830"/>
              <a:ext cx="114168" cy="114166"/>
            </a:xfrm>
            <a:custGeom>
              <a:avLst/>
              <a:gdLst/>
              <a:ahLst/>
              <a:cxnLst/>
              <a:rect l="l" t="t" r="r" b="b"/>
              <a:pathLst>
                <a:path w="154436" h="154433" extrusionOk="0">
                  <a:moveTo>
                    <a:pt x="77360" y="-214"/>
                  </a:moveTo>
                  <a:cubicBezTo>
                    <a:pt x="119936" y="-1062"/>
                    <a:pt x="155275" y="32714"/>
                    <a:pt x="156227" y="75319"/>
                  </a:cubicBezTo>
                  <a:cubicBezTo>
                    <a:pt x="157084" y="117972"/>
                    <a:pt x="123270" y="153281"/>
                    <a:pt x="80598" y="154186"/>
                  </a:cubicBezTo>
                  <a:cubicBezTo>
                    <a:pt x="80598" y="154186"/>
                    <a:pt x="80598" y="154186"/>
                    <a:pt x="80598" y="154186"/>
                  </a:cubicBezTo>
                  <a:cubicBezTo>
                    <a:pt x="38021" y="155091"/>
                    <a:pt x="2779" y="121287"/>
                    <a:pt x="1826" y="78691"/>
                  </a:cubicBezTo>
                  <a:cubicBezTo>
                    <a:pt x="1826" y="78672"/>
                    <a:pt x="1826" y="78662"/>
                    <a:pt x="1826" y="78653"/>
                  </a:cubicBezTo>
                  <a:cubicBezTo>
                    <a:pt x="873" y="36057"/>
                    <a:pt x="34592" y="748"/>
                    <a:pt x="77264" y="-214"/>
                  </a:cubicBezTo>
                  <a:cubicBezTo>
                    <a:pt x="77264" y="-214"/>
                    <a:pt x="77360" y="-214"/>
                    <a:pt x="77360" y="-214"/>
                  </a:cubicBezTo>
                  <a:close/>
                </a:path>
              </a:pathLst>
            </a:custGeom>
            <a:solidFill>
              <a:srgbClr val="7162ED"/>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40" name="Google Shape;1119;p49">
              <a:extLst>
                <a:ext uri="{FF2B5EF4-FFF2-40B4-BE49-F238E27FC236}">
                  <a16:creationId xmlns:a16="http://schemas.microsoft.com/office/drawing/2014/main" id="{EFFCD8B5-4053-0FB4-7C67-F7D63FD328B1}"/>
                </a:ext>
              </a:extLst>
            </p:cNvPr>
            <p:cNvSpPr/>
            <p:nvPr/>
          </p:nvSpPr>
          <p:spPr>
            <a:xfrm rot="-3598003" flipH="1">
              <a:off x="2517076" y="2893883"/>
              <a:ext cx="114168" cy="114167"/>
            </a:xfrm>
            <a:custGeom>
              <a:avLst/>
              <a:gdLst/>
              <a:ahLst/>
              <a:cxnLst/>
              <a:rect l="l" t="t" r="r" b="b"/>
              <a:pathLst>
                <a:path w="154436" h="154435" extrusionOk="0">
                  <a:moveTo>
                    <a:pt x="77360" y="-214"/>
                  </a:moveTo>
                  <a:cubicBezTo>
                    <a:pt x="120031" y="-1062"/>
                    <a:pt x="155275" y="32771"/>
                    <a:pt x="156227" y="75414"/>
                  </a:cubicBezTo>
                  <a:cubicBezTo>
                    <a:pt x="157084" y="118048"/>
                    <a:pt x="123270" y="153300"/>
                    <a:pt x="80598" y="154186"/>
                  </a:cubicBezTo>
                  <a:cubicBezTo>
                    <a:pt x="38021" y="155139"/>
                    <a:pt x="2779" y="121420"/>
                    <a:pt x="1826" y="78881"/>
                  </a:cubicBezTo>
                  <a:cubicBezTo>
                    <a:pt x="1826" y="78805"/>
                    <a:pt x="1826" y="78729"/>
                    <a:pt x="1826" y="78653"/>
                  </a:cubicBezTo>
                  <a:cubicBezTo>
                    <a:pt x="873" y="36057"/>
                    <a:pt x="34592" y="748"/>
                    <a:pt x="77264" y="-214"/>
                  </a:cubicBezTo>
                  <a:cubicBezTo>
                    <a:pt x="77264" y="-214"/>
                    <a:pt x="77360" y="-214"/>
                    <a:pt x="77360" y="-214"/>
                  </a:cubicBezTo>
                  <a:close/>
                </a:path>
              </a:pathLst>
            </a:custGeom>
            <a:solidFill>
              <a:srgbClr val="F97FA1"/>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41" name="Google Shape;1120;p49">
              <a:extLst>
                <a:ext uri="{FF2B5EF4-FFF2-40B4-BE49-F238E27FC236}">
                  <a16:creationId xmlns:a16="http://schemas.microsoft.com/office/drawing/2014/main" id="{E225B425-6232-3BCA-BF7C-AD553BEB7118}"/>
                </a:ext>
              </a:extLst>
            </p:cNvPr>
            <p:cNvSpPr/>
            <p:nvPr/>
          </p:nvSpPr>
          <p:spPr>
            <a:xfrm rot="-3598003" flipH="1">
              <a:off x="2753403" y="2526667"/>
              <a:ext cx="114165" cy="114234"/>
            </a:xfrm>
            <a:custGeom>
              <a:avLst/>
              <a:gdLst/>
              <a:ahLst/>
              <a:cxnLst/>
              <a:rect l="l" t="t" r="r" b="b"/>
              <a:pathLst>
                <a:path w="154432" h="154526" extrusionOk="0">
                  <a:moveTo>
                    <a:pt x="77356" y="-214"/>
                  </a:moveTo>
                  <a:cubicBezTo>
                    <a:pt x="120028" y="-1062"/>
                    <a:pt x="155271" y="32771"/>
                    <a:pt x="156223" y="75414"/>
                  </a:cubicBezTo>
                  <a:cubicBezTo>
                    <a:pt x="157080" y="118058"/>
                    <a:pt x="123266" y="153348"/>
                    <a:pt x="80594" y="154281"/>
                  </a:cubicBezTo>
                  <a:cubicBezTo>
                    <a:pt x="37922" y="155129"/>
                    <a:pt x="2680" y="121277"/>
                    <a:pt x="1822" y="78653"/>
                  </a:cubicBezTo>
                  <a:cubicBezTo>
                    <a:pt x="965" y="36019"/>
                    <a:pt x="34684" y="720"/>
                    <a:pt x="77356" y="-214"/>
                  </a:cubicBezTo>
                  <a:close/>
                </a:path>
              </a:pathLst>
            </a:custGeom>
            <a:solidFill>
              <a:srgbClr val="FFB656"/>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42" name="Google Shape;1121;p49">
              <a:extLst>
                <a:ext uri="{FF2B5EF4-FFF2-40B4-BE49-F238E27FC236}">
                  <a16:creationId xmlns:a16="http://schemas.microsoft.com/office/drawing/2014/main" id="{2751050B-67CA-25D7-926D-41CA26241899}"/>
                </a:ext>
              </a:extLst>
            </p:cNvPr>
            <p:cNvSpPr/>
            <p:nvPr/>
          </p:nvSpPr>
          <p:spPr>
            <a:xfrm rot="-3598003" flipH="1">
              <a:off x="3327958" y="2625414"/>
              <a:ext cx="114167" cy="114167"/>
            </a:xfrm>
            <a:custGeom>
              <a:avLst/>
              <a:gdLst/>
              <a:ahLst/>
              <a:cxnLst/>
              <a:rect l="l" t="t" r="r" b="b"/>
              <a:pathLst>
                <a:path w="154435" h="154435" extrusionOk="0">
                  <a:moveTo>
                    <a:pt x="77450" y="-210"/>
                  </a:moveTo>
                  <a:cubicBezTo>
                    <a:pt x="120028" y="-1163"/>
                    <a:pt x="155270" y="32556"/>
                    <a:pt x="156222" y="75094"/>
                  </a:cubicBezTo>
                  <a:cubicBezTo>
                    <a:pt x="156222" y="75171"/>
                    <a:pt x="156222" y="75247"/>
                    <a:pt x="156222" y="75323"/>
                  </a:cubicBezTo>
                  <a:cubicBezTo>
                    <a:pt x="157174" y="117919"/>
                    <a:pt x="123456" y="153228"/>
                    <a:pt x="80785" y="154190"/>
                  </a:cubicBezTo>
                  <a:cubicBezTo>
                    <a:pt x="80785" y="154190"/>
                    <a:pt x="80689" y="154190"/>
                    <a:pt x="80689" y="154190"/>
                  </a:cubicBezTo>
                  <a:cubicBezTo>
                    <a:pt x="38016" y="155038"/>
                    <a:pt x="2774" y="121205"/>
                    <a:pt x="1822" y="78562"/>
                  </a:cubicBezTo>
                  <a:cubicBezTo>
                    <a:pt x="965" y="35928"/>
                    <a:pt x="34778" y="676"/>
                    <a:pt x="77450" y="-210"/>
                  </a:cubicBezTo>
                  <a:close/>
                </a:path>
              </a:pathLst>
            </a:custGeom>
            <a:solidFill>
              <a:srgbClr val="F97FA1"/>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grpSp>
      <p:grpSp>
        <p:nvGrpSpPr>
          <p:cNvPr id="43" name="Google Shape;2758;p47">
            <a:extLst>
              <a:ext uri="{FF2B5EF4-FFF2-40B4-BE49-F238E27FC236}">
                <a16:creationId xmlns:a16="http://schemas.microsoft.com/office/drawing/2014/main" id="{FE9DF1C2-C95A-0A34-51AF-8D0B05F136F1}"/>
              </a:ext>
            </a:extLst>
          </p:cNvPr>
          <p:cNvGrpSpPr/>
          <p:nvPr/>
        </p:nvGrpSpPr>
        <p:grpSpPr>
          <a:xfrm rot="2154751">
            <a:off x="40873" y="3989610"/>
            <a:ext cx="402008" cy="457247"/>
            <a:chOff x="4492625" y="3856081"/>
            <a:chExt cx="2335896" cy="2656866"/>
          </a:xfrm>
        </p:grpSpPr>
        <p:sp>
          <p:nvSpPr>
            <p:cNvPr id="44" name="Google Shape;2759;p47">
              <a:extLst>
                <a:ext uri="{FF2B5EF4-FFF2-40B4-BE49-F238E27FC236}">
                  <a16:creationId xmlns:a16="http://schemas.microsoft.com/office/drawing/2014/main" id="{FB8163B2-F59E-9932-20EB-B73F9094C2A7}"/>
                </a:ext>
              </a:extLst>
            </p:cNvPr>
            <p:cNvSpPr/>
            <p:nvPr/>
          </p:nvSpPr>
          <p:spPr>
            <a:xfrm>
              <a:off x="4492625" y="3894827"/>
              <a:ext cx="2335896" cy="2618120"/>
            </a:xfrm>
            <a:custGeom>
              <a:avLst/>
              <a:gdLst/>
              <a:ahLst/>
              <a:cxnLst/>
              <a:rect l="l" t="t" r="r" b="b"/>
              <a:pathLst>
                <a:path w="4005" h="4488" extrusionOk="0">
                  <a:moveTo>
                    <a:pt x="3998" y="3580"/>
                  </a:moveTo>
                  <a:cubicBezTo>
                    <a:pt x="1143" y="4486"/>
                    <a:pt x="1143" y="4486"/>
                    <a:pt x="1143" y="4486"/>
                  </a:cubicBezTo>
                  <a:cubicBezTo>
                    <a:pt x="1139" y="4488"/>
                    <a:pt x="1134" y="4485"/>
                    <a:pt x="1132" y="4480"/>
                  </a:cubicBezTo>
                  <a:cubicBezTo>
                    <a:pt x="3" y="926"/>
                    <a:pt x="3" y="926"/>
                    <a:pt x="3" y="926"/>
                  </a:cubicBezTo>
                  <a:cubicBezTo>
                    <a:pt x="0" y="917"/>
                    <a:pt x="5" y="907"/>
                    <a:pt x="14" y="904"/>
                  </a:cubicBezTo>
                  <a:cubicBezTo>
                    <a:pt x="2854" y="3"/>
                    <a:pt x="2854" y="3"/>
                    <a:pt x="2854" y="3"/>
                  </a:cubicBezTo>
                  <a:cubicBezTo>
                    <a:pt x="2863" y="0"/>
                    <a:pt x="2872" y="5"/>
                    <a:pt x="2875" y="14"/>
                  </a:cubicBezTo>
                  <a:cubicBezTo>
                    <a:pt x="4004" y="3568"/>
                    <a:pt x="4004" y="3568"/>
                    <a:pt x="4004" y="3568"/>
                  </a:cubicBezTo>
                  <a:cubicBezTo>
                    <a:pt x="4005" y="3573"/>
                    <a:pt x="4003" y="3578"/>
                    <a:pt x="3998" y="3580"/>
                  </a:cubicBezTo>
                </a:path>
              </a:pathLst>
            </a:custGeom>
            <a:solidFill>
              <a:srgbClr val="FFF0E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2760;p47">
              <a:extLst>
                <a:ext uri="{FF2B5EF4-FFF2-40B4-BE49-F238E27FC236}">
                  <a16:creationId xmlns:a16="http://schemas.microsoft.com/office/drawing/2014/main" id="{75204870-88F0-3695-95DC-CE3B39CA1D95}"/>
                </a:ext>
              </a:extLst>
            </p:cNvPr>
            <p:cNvSpPr/>
            <p:nvPr/>
          </p:nvSpPr>
          <p:spPr>
            <a:xfrm>
              <a:off x="4492625" y="3894827"/>
              <a:ext cx="1810026" cy="957575"/>
            </a:xfrm>
            <a:custGeom>
              <a:avLst/>
              <a:gdLst/>
              <a:ahLst/>
              <a:cxnLst/>
              <a:rect l="l" t="t" r="r" b="b"/>
              <a:pathLst>
                <a:path w="3103" h="1645" extrusionOk="0">
                  <a:moveTo>
                    <a:pt x="3103" y="733"/>
                  </a:moveTo>
                  <a:cubicBezTo>
                    <a:pt x="232" y="1645"/>
                    <a:pt x="232" y="1645"/>
                    <a:pt x="232" y="1645"/>
                  </a:cubicBezTo>
                  <a:cubicBezTo>
                    <a:pt x="3" y="925"/>
                    <a:pt x="3" y="925"/>
                    <a:pt x="3" y="925"/>
                  </a:cubicBezTo>
                  <a:cubicBezTo>
                    <a:pt x="0" y="917"/>
                    <a:pt x="5" y="907"/>
                    <a:pt x="14" y="905"/>
                  </a:cubicBezTo>
                  <a:cubicBezTo>
                    <a:pt x="2854" y="3"/>
                    <a:pt x="2854" y="3"/>
                    <a:pt x="2854" y="3"/>
                  </a:cubicBezTo>
                  <a:cubicBezTo>
                    <a:pt x="2863" y="0"/>
                    <a:pt x="2872" y="5"/>
                    <a:pt x="2875" y="13"/>
                  </a:cubicBezTo>
                  <a:cubicBezTo>
                    <a:pt x="3103" y="733"/>
                    <a:pt x="3103" y="733"/>
                    <a:pt x="3103" y="733"/>
                  </a:cubicBezTo>
                </a:path>
              </a:pathLst>
            </a:custGeom>
            <a:solidFill>
              <a:srgbClr val="277AE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2761;p47">
              <a:extLst>
                <a:ext uri="{FF2B5EF4-FFF2-40B4-BE49-F238E27FC236}">
                  <a16:creationId xmlns:a16="http://schemas.microsoft.com/office/drawing/2014/main" id="{8A8B19D1-3E91-A9AD-AFD7-AC2677565456}"/>
                </a:ext>
              </a:extLst>
            </p:cNvPr>
            <p:cNvSpPr/>
            <p:nvPr/>
          </p:nvSpPr>
          <p:spPr>
            <a:xfrm>
              <a:off x="4619937" y="4437269"/>
              <a:ext cx="143918" cy="132843"/>
            </a:xfrm>
            <a:custGeom>
              <a:avLst/>
              <a:gdLst/>
              <a:ahLst/>
              <a:cxnLst/>
              <a:rect l="l" t="t" r="r" b="b"/>
              <a:pathLst>
                <a:path w="251" h="223" extrusionOk="0">
                  <a:moveTo>
                    <a:pt x="125" y="0"/>
                  </a:moveTo>
                  <a:cubicBezTo>
                    <a:pt x="114" y="0"/>
                    <a:pt x="103" y="1"/>
                    <a:pt x="92" y="5"/>
                  </a:cubicBezTo>
                  <a:cubicBezTo>
                    <a:pt x="33" y="24"/>
                    <a:pt x="0" y="86"/>
                    <a:pt x="19" y="145"/>
                  </a:cubicBezTo>
                  <a:cubicBezTo>
                    <a:pt x="34" y="193"/>
                    <a:pt x="78" y="223"/>
                    <a:pt x="125" y="223"/>
                  </a:cubicBezTo>
                  <a:cubicBezTo>
                    <a:pt x="137" y="223"/>
                    <a:pt x="148" y="222"/>
                    <a:pt x="159" y="218"/>
                  </a:cubicBezTo>
                  <a:cubicBezTo>
                    <a:pt x="218" y="199"/>
                    <a:pt x="251" y="136"/>
                    <a:pt x="232" y="78"/>
                  </a:cubicBezTo>
                  <a:cubicBezTo>
                    <a:pt x="217" y="30"/>
                    <a:pt x="173"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2762;p47">
              <a:extLst>
                <a:ext uri="{FF2B5EF4-FFF2-40B4-BE49-F238E27FC236}">
                  <a16:creationId xmlns:a16="http://schemas.microsoft.com/office/drawing/2014/main" id="{BB7E2789-20E5-AE57-5BB8-FA3DBB86BE01}"/>
                </a:ext>
              </a:extLst>
            </p:cNvPr>
            <p:cNvSpPr/>
            <p:nvPr/>
          </p:nvSpPr>
          <p:spPr>
            <a:xfrm>
              <a:off x="4603331" y="4287821"/>
              <a:ext cx="116240" cy="243547"/>
            </a:xfrm>
            <a:custGeom>
              <a:avLst/>
              <a:gdLst/>
              <a:ahLst/>
              <a:cxnLst/>
              <a:rect l="l" t="t" r="r" b="b"/>
              <a:pathLst>
                <a:path w="198" h="419" extrusionOk="0">
                  <a:moveTo>
                    <a:pt x="171" y="409"/>
                  </a:moveTo>
                  <a:cubicBezTo>
                    <a:pt x="168" y="410"/>
                    <a:pt x="166" y="411"/>
                    <a:pt x="164" y="412"/>
                  </a:cubicBezTo>
                  <a:cubicBezTo>
                    <a:pt x="141" y="419"/>
                    <a:pt x="116" y="406"/>
                    <a:pt x="109" y="384"/>
                  </a:cubicBezTo>
                  <a:cubicBezTo>
                    <a:pt x="7" y="61"/>
                    <a:pt x="7" y="61"/>
                    <a:pt x="7" y="61"/>
                  </a:cubicBezTo>
                  <a:cubicBezTo>
                    <a:pt x="0" y="38"/>
                    <a:pt x="12" y="14"/>
                    <a:pt x="35" y="7"/>
                  </a:cubicBezTo>
                  <a:cubicBezTo>
                    <a:pt x="58" y="0"/>
                    <a:pt x="82" y="12"/>
                    <a:pt x="89" y="35"/>
                  </a:cubicBezTo>
                  <a:cubicBezTo>
                    <a:pt x="192" y="357"/>
                    <a:pt x="192" y="357"/>
                    <a:pt x="192" y="357"/>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2763;p47">
              <a:extLst>
                <a:ext uri="{FF2B5EF4-FFF2-40B4-BE49-F238E27FC236}">
                  <a16:creationId xmlns:a16="http://schemas.microsoft.com/office/drawing/2014/main" id="{D03C1D19-1220-87FA-FF3A-45B1E5C39B2E}"/>
                </a:ext>
              </a:extLst>
            </p:cNvPr>
            <p:cNvSpPr/>
            <p:nvPr/>
          </p:nvSpPr>
          <p:spPr>
            <a:xfrm>
              <a:off x="4813672" y="4376383"/>
              <a:ext cx="143918" cy="132844"/>
            </a:xfrm>
            <a:custGeom>
              <a:avLst/>
              <a:gdLst/>
              <a:ahLst/>
              <a:cxnLst/>
              <a:rect l="l" t="t" r="r" b="b"/>
              <a:pathLst>
                <a:path w="250" h="224" extrusionOk="0">
                  <a:moveTo>
                    <a:pt x="125" y="0"/>
                  </a:moveTo>
                  <a:cubicBezTo>
                    <a:pt x="114" y="0"/>
                    <a:pt x="103" y="2"/>
                    <a:pt x="91" y="5"/>
                  </a:cubicBezTo>
                  <a:cubicBezTo>
                    <a:pt x="33" y="24"/>
                    <a:pt x="0" y="87"/>
                    <a:pt x="19" y="146"/>
                  </a:cubicBezTo>
                  <a:cubicBezTo>
                    <a:pt x="34" y="193"/>
                    <a:pt x="78" y="224"/>
                    <a:pt x="125" y="224"/>
                  </a:cubicBezTo>
                  <a:cubicBezTo>
                    <a:pt x="136" y="224"/>
                    <a:pt x="148" y="222"/>
                    <a:pt x="159" y="218"/>
                  </a:cubicBezTo>
                  <a:cubicBezTo>
                    <a:pt x="218" y="200"/>
                    <a:pt x="250" y="137"/>
                    <a:pt x="232" y="78"/>
                  </a:cubicBezTo>
                  <a:cubicBezTo>
                    <a:pt x="217" y="30"/>
                    <a:pt x="173"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2764;p47">
              <a:extLst>
                <a:ext uri="{FF2B5EF4-FFF2-40B4-BE49-F238E27FC236}">
                  <a16:creationId xmlns:a16="http://schemas.microsoft.com/office/drawing/2014/main" id="{46AA692E-CC82-20C0-15CD-02C45CAB3966}"/>
                </a:ext>
              </a:extLst>
            </p:cNvPr>
            <p:cNvSpPr/>
            <p:nvPr/>
          </p:nvSpPr>
          <p:spPr>
            <a:xfrm>
              <a:off x="4797066" y="4226934"/>
              <a:ext cx="116241" cy="243547"/>
            </a:xfrm>
            <a:custGeom>
              <a:avLst/>
              <a:gdLst/>
              <a:ahLst/>
              <a:cxnLst/>
              <a:rect l="l" t="t" r="r" b="b"/>
              <a:pathLst>
                <a:path w="199" h="419" extrusionOk="0">
                  <a:moveTo>
                    <a:pt x="171" y="409"/>
                  </a:moveTo>
                  <a:cubicBezTo>
                    <a:pt x="169" y="410"/>
                    <a:pt x="167" y="411"/>
                    <a:pt x="164" y="412"/>
                  </a:cubicBezTo>
                  <a:cubicBezTo>
                    <a:pt x="142" y="419"/>
                    <a:pt x="117" y="407"/>
                    <a:pt x="110" y="384"/>
                  </a:cubicBezTo>
                  <a:cubicBezTo>
                    <a:pt x="8" y="62"/>
                    <a:pt x="8" y="62"/>
                    <a:pt x="8" y="62"/>
                  </a:cubicBezTo>
                  <a:cubicBezTo>
                    <a:pt x="0" y="39"/>
                    <a:pt x="13" y="14"/>
                    <a:pt x="36" y="7"/>
                  </a:cubicBezTo>
                  <a:cubicBezTo>
                    <a:pt x="58" y="0"/>
                    <a:pt x="83" y="13"/>
                    <a:pt x="90" y="35"/>
                  </a:cubicBezTo>
                  <a:cubicBezTo>
                    <a:pt x="192" y="358"/>
                    <a:pt x="192" y="358"/>
                    <a:pt x="192" y="358"/>
                  </a:cubicBezTo>
                  <a:cubicBezTo>
                    <a:pt x="199" y="378"/>
                    <a:pt x="190"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2765;p47">
              <a:extLst>
                <a:ext uri="{FF2B5EF4-FFF2-40B4-BE49-F238E27FC236}">
                  <a16:creationId xmlns:a16="http://schemas.microsoft.com/office/drawing/2014/main" id="{DCA3B052-87EF-8D9B-CCC3-22D309ED9CFD}"/>
                </a:ext>
              </a:extLst>
            </p:cNvPr>
            <p:cNvSpPr/>
            <p:nvPr/>
          </p:nvSpPr>
          <p:spPr>
            <a:xfrm>
              <a:off x="5007408" y="4315497"/>
              <a:ext cx="143918" cy="132844"/>
            </a:xfrm>
            <a:custGeom>
              <a:avLst/>
              <a:gdLst/>
              <a:ahLst/>
              <a:cxnLst/>
              <a:rect l="l" t="t" r="r" b="b"/>
              <a:pathLst>
                <a:path w="250" h="224" extrusionOk="0">
                  <a:moveTo>
                    <a:pt x="125" y="0"/>
                  </a:moveTo>
                  <a:cubicBezTo>
                    <a:pt x="114" y="0"/>
                    <a:pt x="102" y="2"/>
                    <a:pt x="91" y="6"/>
                  </a:cubicBezTo>
                  <a:cubicBezTo>
                    <a:pt x="32" y="24"/>
                    <a:pt x="0" y="87"/>
                    <a:pt x="19" y="146"/>
                  </a:cubicBezTo>
                  <a:cubicBezTo>
                    <a:pt x="34" y="193"/>
                    <a:pt x="78" y="224"/>
                    <a:pt x="125" y="224"/>
                  </a:cubicBezTo>
                  <a:cubicBezTo>
                    <a:pt x="136" y="224"/>
                    <a:pt x="148" y="222"/>
                    <a:pt x="159" y="219"/>
                  </a:cubicBezTo>
                  <a:cubicBezTo>
                    <a:pt x="218" y="200"/>
                    <a:pt x="250" y="137"/>
                    <a:pt x="231" y="78"/>
                  </a:cubicBezTo>
                  <a:cubicBezTo>
                    <a:pt x="216" y="31"/>
                    <a:pt x="172"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1" name="Google Shape;2766;p47">
              <a:extLst>
                <a:ext uri="{FF2B5EF4-FFF2-40B4-BE49-F238E27FC236}">
                  <a16:creationId xmlns:a16="http://schemas.microsoft.com/office/drawing/2014/main" id="{5484A975-1DE5-D57A-63F4-A2F593842857}"/>
                </a:ext>
              </a:extLst>
            </p:cNvPr>
            <p:cNvSpPr/>
            <p:nvPr/>
          </p:nvSpPr>
          <p:spPr>
            <a:xfrm>
              <a:off x="5201143" y="4254610"/>
              <a:ext cx="149453" cy="127307"/>
            </a:xfrm>
            <a:custGeom>
              <a:avLst/>
              <a:gdLst/>
              <a:ahLst/>
              <a:cxnLst/>
              <a:rect l="l" t="t" r="r" b="b"/>
              <a:pathLst>
                <a:path w="250" h="223" extrusionOk="0">
                  <a:moveTo>
                    <a:pt x="125" y="0"/>
                  </a:moveTo>
                  <a:cubicBezTo>
                    <a:pt x="114" y="0"/>
                    <a:pt x="102" y="1"/>
                    <a:pt x="91" y="5"/>
                  </a:cubicBezTo>
                  <a:cubicBezTo>
                    <a:pt x="32" y="24"/>
                    <a:pt x="0" y="86"/>
                    <a:pt x="18" y="145"/>
                  </a:cubicBezTo>
                  <a:cubicBezTo>
                    <a:pt x="33" y="193"/>
                    <a:pt x="77" y="223"/>
                    <a:pt x="125" y="223"/>
                  </a:cubicBezTo>
                  <a:cubicBezTo>
                    <a:pt x="136" y="223"/>
                    <a:pt x="147" y="221"/>
                    <a:pt x="159" y="218"/>
                  </a:cubicBezTo>
                  <a:cubicBezTo>
                    <a:pt x="217" y="199"/>
                    <a:pt x="250" y="136"/>
                    <a:pt x="231" y="78"/>
                  </a:cubicBezTo>
                  <a:cubicBezTo>
                    <a:pt x="216" y="30"/>
                    <a:pt x="172"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2767;p47">
              <a:extLst>
                <a:ext uri="{FF2B5EF4-FFF2-40B4-BE49-F238E27FC236}">
                  <a16:creationId xmlns:a16="http://schemas.microsoft.com/office/drawing/2014/main" id="{E7632769-2618-87A4-D7C9-2CEDDCB0BFE5}"/>
                </a:ext>
              </a:extLst>
            </p:cNvPr>
            <p:cNvSpPr/>
            <p:nvPr/>
          </p:nvSpPr>
          <p:spPr>
            <a:xfrm>
              <a:off x="5184537" y="4105162"/>
              <a:ext cx="116240" cy="243547"/>
            </a:xfrm>
            <a:custGeom>
              <a:avLst/>
              <a:gdLst/>
              <a:ahLst/>
              <a:cxnLst/>
              <a:rect l="l" t="t" r="r" b="b"/>
              <a:pathLst>
                <a:path w="198" h="419" extrusionOk="0">
                  <a:moveTo>
                    <a:pt x="171" y="409"/>
                  </a:moveTo>
                  <a:cubicBezTo>
                    <a:pt x="169" y="410"/>
                    <a:pt x="166" y="411"/>
                    <a:pt x="164" y="412"/>
                  </a:cubicBezTo>
                  <a:cubicBezTo>
                    <a:pt x="141" y="419"/>
                    <a:pt x="117" y="406"/>
                    <a:pt x="110" y="383"/>
                  </a:cubicBezTo>
                  <a:cubicBezTo>
                    <a:pt x="7" y="61"/>
                    <a:pt x="7" y="61"/>
                    <a:pt x="7" y="61"/>
                  </a:cubicBezTo>
                  <a:cubicBezTo>
                    <a:pt x="0" y="38"/>
                    <a:pt x="13" y="14"/>
                    <a:pt x="35" y="7"/>
                  </a:cubicBezTo>
                  <a:cubicBezTo>
                    <a:pt x="58" y="0"/>
                    <a:pt x="82" y="12"/>
                    <a:pt x="90" y="35"/>
                  </a:cubicBezTo>
                  <a:cubicBezTo>
                    <a:pt x="192" y="357"/>
                    <a:pt x="192" y="357"/>
                    <a:pt x="192" y="357"/>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3" name="Google Shape;2768;p47">
              <a:extLst>
                <a:ext uri="{FF2B5EF4-FFF2-40B4-BE49-F238E27FC236}">
                  <a16:creationId xmlns:a16="http://schemas.microsoft.com/office/drawing/2014/main" id="{FC9B74E2-716C-090A-FEE3-31B7F29D7974}"/>
                </a:ext>
              </a:extLst>
            </p:cNvPr>
            <p:cNvSpPr/>
            <p:nvPr/>
          </p:nvSpPr>
          <p:spPr>
            <a:xfrm>
              <a:off x="4990802" y="4166048"/>
              <a:ext cx="116240" cy="243547"/>
            </a:xfrm>
            <a:custGeom>
              <a:avLst/>
              <a:gdLst/>
              <a:ahLst/>
              <a:cxnLst/>
              <a:rect l="l" t="t" r="r" b="b"/>
              <a:pathLst>
                <a:path w="198" h="419" extrusionOk="0">
                  <a:moveTo>
                    <a:pt x="171" y="409"/>
                  </a:moveTo>
                  <a:cubicBezTo>
                    <a:pt x="169" y="410"/>
                    <a:pt x="166" y="411"/>
                    <a:pt x="164" y="412"/>
                  </a:cubicBezTo>
                  <a:cubicBezTo>
                    <a:pt x="141" y="419"/>
                    <a:pt x="117" y="406"/>
                    <a:pt x="110" y="384"/>
                  </a:cubicBezTo>
                  <a:cubicBezTo>
                    <a:pt x="7" y="61"/>
                    <a:pt x="7" y="61"/>
                    <a:pt x="7" y="61"/>
                  </a:cubicBezTo>
                  <a:cubicBezTo>
                    <a:pt x="0" y="39"/>
                    <a:pt x="13" y="14"/>
                    <a:pt x="35" y="7"/>
                  </a:cubicBezTo>
                  <a:cubicBezTo>
                    <a:pt x="58" y="0"/>
                    <a:pt x="82" y="13"/>
                    <a:pt x="90" y="35"/>
                  </a:cubicBezTo>
                  <a:cubicBezTo>
                    <a:pt x="192" y="358"/>
                    <a:pt x="192" y="358"/>
                    <a:pt x="192" y="358"/>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4" name="Google Shape;2769;p47">
              <a:extLst>
                <a:ext uri="{FF2B5EF4-FFF2-40B4-BE49-F238E27FC236}">
                  <a16:creationId xmlns:a16="http://schemas.microsoft.com/office/drawing/2014/main" id="{EE0FB83B-E080-A020-5870-99F6EBB777FC}"/>
                </a:ext>
              </a:extLst>
            </p:cNvPr>
            <p:cNvSpPr/>
            <p:nvPr/>
          </p:nvSpPr>
          <p:spPr>
            <a:xfrm>
              <a:off x="5394878" y="4193724"/>
              <a:ext cx="149454" cy="127307"/>
            </a:xfrm>
            <a:custGeom>
              <a:avLst/>
              <a:gdLst/>
              <a:ahLst/>
              <a:cxnLst/>
              <a:rect l="l" t="t" r="r" b="b"/>
              <a:pathLst>
                <a:path w="251" h="223" extrusionOk="0">
                  <a:moveTo>
                    <a:pt x="126" y="0"/>
                  </a:moveTo>
                  <a:cubicBezTo>
                    <a:pt x="114" y="0"/>
                    <a:pt x="103" y="2"/>
                    <a:pt x="92" y="5"/>
                  </a:cubicBezTo>
                  <a:cubicBezTo>
                    <a:pt x="33" y="24"/>
                    <a:pt x="0" y="87"/>
                    <a:pt x="19" y="146"/>
                  </a:cubicBezTo>
                  <a:cubicBezTo>
                    <a:pt x="34" y="193"/>
                    <a:pt x="78" y="223"/>
                    <a:pt x="126" y="223"/>
                  </a:cubicBezTo>
                  <a:cubicBezTo>
                    <a:pt x="137" y="223"/>
                    <a:pt x="148" y="222"/>
                    <a:pt x="159" y="218"/>
                  </a:cubicBezTo>
                  <a:cubicBezTo>
                    <a:pt x="218" y="200"/>
                    <a:pt x="251" y="137"/>
                    <a:pt x="232" y="78"/>
                  </a:cubicBezTo>
                  <a:cubicBezTo>
                    <a:pt x="217" y="30"/>
                    <a:pt x="173" y="0"/>
                    <a:pt x="126"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5" name="Google Shape;2770;p47">
              <a:extLst>
                <a:ext uri="{FF2B5EF4-FFF2-40B4-BE49-F238E27FC236}">
                  <a16:creationId xmlns:a16="http://schemas.microsoft.com/office/drawing/2014/main" id="{3ED0E3D0-4146-56B5-F63C-2BFE7A38F112}"/>
                </a:ext>
              </a:extLst>
            </p:cNvPr>
            <p:cNvSpPr/>
            <p:nvPr/>
          </p:nvSpPr>
          <p:spPr>
            <a:xfrm>
              <a:off x="5383808" y="4038740"/>
              <a:ext cx="110705" cy="249081"/>
            </a:xfrm>
            <a:custGeom>
              <a:avLst/>
              <a:gdLst/>
              <a:ahLst/>
              <a:cxnLst/>
              <a:rect l="l" t="t" r="r" b="b"/>
              <a:pathLst>
                <a:path w="198" h="419" extrusionOk="0">
                  <a:moveTo>
                    <a:pt x="171" y="409"/>
                  </a:moveTo>
                  <a:cubicBezTo>
                    <a:pt x="169" y="410"/>
                    <a:pt x="166" y="411"/>
                    <a:pt x="164" y="412"/>
                  </a:cubicBezTo>
                  <a:cubicBezTo>
                    <a:pt x="141" y="419"/>
                    <a:pt x="117" y="407"/>
                    <a:pt x="109" y="384"/>
                  </a:cubicBezTo>
                  <a:cubicBezTo>
                    <a:pt x="7" y="61"/>
                    <a:pt x="7" y="61"/>
                    <a:pt x="7" y="61"/>
                  </a:cubicBezTo>
                  <a:cubicBezTo>
                    <a:pt x="0" y="39"/>
                    <a:pt x="12" y="14"/>
                    <a:pt x="35" y="7"/>
                  </a:cubicBezTo>
                  <a:cubicBezTo>
                    <a:pt x="58" y="0"/>
                    <a:pt x="82" y="13"/>
                    <a:pt x="89" y="35"/>
                  </a:cubicBezTo>
                  <a:cubicBezTo>
                    <a:pt x="192" y="358"/>
                    <a:pt x="192" y="358"/>
                    <a:pt x="192" y="358"/>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6" name="Google Shape;2771;p47">
              <a:extLst>
                <a:ext uri="{FF2B5EF4-FFF2-40B4-BE49-F238E27FC236}">
                  <a16:creationId xmlns:a16="http://schemas.microsoft.com/office/drawing/2014/main" id="{BB9D0430-06C9-0CE5-61DC-1A27E6691805}"/>
                </a:ext>
              </a:extLst>
            </p:cNvPr>
            <p:cNvSpPr/>
            <p:nvPr/>
          </p:nvSpPr>
          <p:spPr>
            <a:xfrm>
              <a:off x="5588614" y="4132837"/>
              <a:ext cx="149453" cy="127308"/>
            </a:xfrm>
            <a:custGeom>
              <a:avLst/>
              <a:gdLst/>
              <a:ahLst/>
              <a:cxnLst/>
              <a:rect l="l" t="t" r="r" b="b"/>
              <a:pathLst>
                <a:path w="250" h="224" extrusionOk="0">
                  <a:moveTo>
                    <a:pt x="125" y="0"/>
                  </a:moveTo>
                  <a:cubicBezTo>
                    <a:pt x="114" y="0"/>
                    <a:pt x="103" y="2"/>
                    <a:pt x="92" y="6"/>
                  </a:cubicBezTo>
                  <a:cubicBezTo>
                    <a:pt x="33" y="24"/>
                    <a:pt x="0" y="87"/>
                    <a:pt x="19" y="146"/>
                  </a:cubicBezTo>
                  <a:cubicBezTo>
                    <a:pt x="34" y="193"/>
                    <a:pt x="78" y="224"/>
                    <a:pt x="125" y="224"/>
                  </a:cubicBezTo>
                  <a:cubicBezTo>
                    <a:pt x="137" y="224"/>
                    <a:pt x="148" y="222"/>
                    <a:pt x="159" y="219"/>
                  </a:cubicBezTo>
                  <a:cubicBezTo>
                    <a:pt x="218" y="200"/>
                    <a:pt x="250" y="137"/>
                    <a:pt x="232" y="78"/>
                  </a:cubicBezTo>
                  <a:cubicBezTo>
                    <a:pt x="217" y="31"/>
                    <a:pt x="173"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7" name="Google Shape;2772;p47">
              <a:extLst>
                <a:ext uri="{FF2B5EF4-FFF2-40B4-BE49-F238E27FC236}">
                  <a16:creationId xmlns:a16="http://schemas.microsoft.com/office/drawing/2014/main" id="{B527947C-6349-D3E8-C9E9-A3D5CC1798DD}"/>
                </a:ext>
              </a:extLst>
            </p:cNvPr>
            <p:cNvSpPr/>
            <p:nvPr/>
          </p:nvSpPr>
          <p:spPr>
            <a:xfrm>
              <a:off x="5577543" y="3977854"/>
              <a:ext cx="116240" cy="243547"/>
            </a:xfrm>
            <a:custGeom>
              <a:avLst/>
              <a:gdLst/>
              <a:ahLst/>
              <a:cxnLst/>
              <a:rect l="l" t="t" r="r" b="b"/>
              <a:pathLst>
                <a:path w="198" h="419" extrusionOk="0">
                  <a:moveTo>
                    <a:pt x="170" y="409"/>
                  </a:moveTo>
                  <a:cubicBezTo>
                    <a:pt x="168" y="410"/>
                    <a:pt x="166" y="411"/>
                    <a:pt x="163" y="412"/>
                  </a:cubicBezTo>
                  <a:cubicBezTo>
                    <a:pt x="141" y="419"/>
                    <a:pt x="116" y="407"/>
                    <a:pt x="109" y="384"/>
                  </a:cubicBezTo>
                  <a:cubicBezTo>
                    <a:pt x="7" y="62"/>
                    <a:pt x="7" y="62"/>
                    <a:pt x="7" y="62"/>
                  </a:cubicBezTo>
                  <a:cubicBezTo>
                    <a:pt x="0" y="39"/>
                    <a:pt x="12" y="15"/>
                    <a:pt x="35" y="8"/>
                  </a:cubicBezTo>
                  <a:cubicBezTo>
                    <a:pt x="58" y="0"/>
                    <a:pt x="82" y="13"/>
                    <a:pt x="89" y="36"/>
                  </a:cubicBezTo>
                  <a:cubicBezTo>
                    <a:pt x="191" y="358"/>
                    <a:pt x="191" y="358"/>
                    <a:pt x="191" y="358"/>
                  </a:cubicBezTo>
                  <a:cubicBezTo>
                    <a:pt x="198" y="378"/>
                    <a:pt x="189" y="400"/>
                    <a:pt x="170"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8" name="Google Shape;2773;p47">
              <a:extLst>
                <a:ext uri="{FF2B5EF4-FFF2-40B4-BE49-F238E27FC236}">
                  <a16:creationId xmlns:a16="http://schemas.microsoft.com/office/drawing/2014/main" id="{BB8FCD29-108B-CCBB-D3E8-F9893EF96CA9}"/>
                </a:ext>
              </a:extLst>
            </p:cNvPr>
            <p:cNvSpPr/>
            <p:nvPr/>
          </p:nvSpPr>
          <p:spPr>
            <a:xfrm>
              <a:off x="5782349" y="4066416"/>
              <a:ext cx="149453" cy="132843"/>
            </a:xfrm>
            <a:custGeom>
              <a:avLst/>
              <a:gdLst/>
              <a:ahLst/>
              <a:cxnLst/>
              <a:rect l="l" t="t" r="r" b="b"/>
              <a:pathLst>
                <a:path w="250" h="223" extrusionOk="0">
                  <a:moveTo>
                    <a:pt x="125" y="0"/>
                  </a:moveTo>
                  <a:cubicBezTo>
                    <a:pt x="114" y="0"/>
                    <a:pt x="103" y="1"/>
                    <a:pt x="91" y="5"/>
                  </a:cubicBezTo>
                  <a:cubicBezTo>
                    <a:pt x="32" y="24"/>
                    <a:pt x="0" y="86"/>
                    <a:pt x="19" y="145"/>
                  </a:cubicBezTo>
                  <a:cubicBezTo>
                    <a:pt x="34" y="193"/>
                    <a:pt x="78" y="223"/>
                    <a:pt x="125" y="223"/>
                  </a:cubicBezTo>
                  <a:cubicBezTo>
                    <a:pt x="136" y="223"/>
                    <a:pt x="148" y="221"/>
                    <a:pt x="159" y="218"/>
                  </a:cubicBezTo>
                  <a:cubicBezTo>
                    <a:pt x="218" y="199"/>
                    <a:pt x="250" y="136"/>
                    <a:pt x="232" y="78"/>
                  </a:cubicBezTo>
                  <a:cubicBezTo>
                    <a:pt x="216" y="30"/>
                    <a:pt x="173"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9" name="Google Shape;2774;p47">
              <a:extLst>
                <a:ext uri="{FF2B5EF4-FFF2-40B4-BE49-F238E27FC236}">
                  <a16:creationId xmlns:a16="http://schemas.microsoft.com/office/drawing/2014/main" id="{DD32FBD0-E118-30C6-2F90-E1AB6203524A}"/>
                </a:ext>
              </a:extLst>
            </p:cNvPr>
            <p:cNvSpPr/>
            <p:nvPr/>
          </p:nvSpPr>
          <p:spPr>
            <a:xfrm>
              <a:off x="5771279" y="3916967"/>
              <a:ext cx="116241" cy="243547"/>
            </a:xfrm>
            <a:custGeom>
              <a:avLst/>
              <a:gdLst/>
              <a:ahLst/>
              <a:cxnLst/>
              <a:rect l="l" t="t" r="r" b="b"/>
              <a:pathLst>
                <a:path w="199" h="419" extrusionOk="0">
                  <a:moveTo>
                    <a:pt x="171" y="409"/>
                  </a:moveTo>
                  <a:cubicBezTo>
                    <a:pt x="169" y="410"/>
                    <a:pt x="167" y="411"/>
                    <a:pt x="164" y="412"/>
                  </a:cubicBezTo>
                  <a:cubicBezTo>
                    <a:pt x="141" y="419"/>
                    <a:pt x="117" y="406"/>
                    <a:pt x="110" y="383"/>
                  </a:cubicBezTo>
                  <a:cubicBezTo>
                    <a:pt x="8" y="61"/>
                    <a:pt x="8" y="61"/>
                    <a:pt x="8" y="61"/>
                  </a:cubicBezTo>
                  <a:cubicBezTo>
                    <a:pt x="0" y="38"/>
                    <a:pt x="13" y="14"/>
                    <a:pt x="36" y="7"/>
                  </a:cubicBezTo>
                  <a:cubicBezTo>
                    <a:pt x="58" y="0"/>
                    <a:pt x="83" y="12"/>
                    <a:pt x="90" y="35"/>
                  </a:cubicBezTo>
                  <a:cubicBezTo>
                    <a:pt x="192" y="357"/>
                    <a:pt x="192" y="357"/>
                    <a:pt x="192" y="357"/>
                  </a:cubicBezTo>
                  <a:cubicBezTo>
                    <a:pt x="199"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0" name="Google Shape;2775;p47">
              <a:extLst>
                <a:ext uri="{FF2B5EF4-FFF2-40B4-BE49-F238E27FC236}">
                  <a16:creationId xmlns:a16="http://schemas.microsoft.com/office/drawing/2014/main" id="{6143BC25-C57E-1496-B266-31B35B7827C6}"/>
                </a:ext>
              </a:extLst>
            </p:cNvPr>
            <p:cNvSpPr/>
            <p:nvPr/>
          </p:nvSpPr>
          <p:spPr>
            <a:xfrm>
              <a:off x="5976085" y="4005529"/>
              <a:ext cx="149453" cy="132843"/>
            </a:xfrm>
            <a:custGeom>
              <a:avLst/>
              <a:gdLst/>
              <a:ahLst/>
              <a:cxnLst/>
              <a:rect l="l" t="t" r="r" b="b"/>
              <a:pathLst>
                <a:path w="250" h="223" extrusionOk="0">
                  <a:moveTo>
                    <a:pt x="125" y="0"/>
                  </a:moveTo>
                  <a:cubicBezTo>
                    <a:pt x="114" y="0"/>
                    <a:pt x="102" y="2"/>
                    <a:pt x="91" y="5"/>
                  </a:cubicBezTo>
                  <a:cubicBezTo>
                    <a:pt x="32" y="24"/>
                    <a:pt x="0" y="87"/>
                    <a:pt x="18" y="146"/>
                  </a:cubicBezTo>
                  <a:cubicBezTo>
                    <a:pt x="34" y="193"/>
                    <a:pt x="77" y="223"/>
                    <a:pt x="125" y="223"/>
                  </a:cubicBezTo>
                  <a:cubicBezTo>
                    <a:pt x="136" y="223"/>
                    <a:pt x="147" y="222"/>
                    <a:pt x="159" y="218"/>
                  </a:cubicBezTo>
                  <a:cubicBezTo>
                    <a:pt x="218" y="200"/>
                    <a:pt x="250" y="137"/>
                    <a:pt x="231" y="78"/>
                  </a:cubicBezTo>
                  <a:cubicBezTo>
                    <a:pt x="216" y="30"/>
                    <a:pt x="172"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1" name="Google Shape;2776;p47">
              <a:extLst>
                <a:ext uri="{FF2B5EF4-FFF2-40B4-BE49-F238E27FC236}">
                  <a16:creationId xmlns:a16="http://schemas.microsoft.com/office/drawing/2014/main" id="{5F9BC8D6-62C7-26F6-B5F8-BC3436127B4E}"/>
                </a:ext>
              </a:extLst>
            </p:cNvPr>
            <p:cNvSpPr/>
            <p:nvPr/>
          </p:nvSpPr>
          <p:spPr>
            <a:xfrm>
              <a:off x="5965014" y="3856081"/>
              <a:ext cx="116240" cy="243547"/>
            </a:xfrm>
            <a:custGeom>
              <a:avLst/>
              <a:gdLst/>
              <a:ahLst/>
              <a:cxnLst/>
              <a:rect l="l" t="t" r="r" b="b"/>
              <a:pathLst>
                <a:path w="198" h="419" extrusionOk="0">
                  <a:moveTo>
                    <a:pt x="171" y="409"/>
                  </a:moveTo>
                  <a:cubicBezTo>
                    <a:pt x="169" y="410"/>
                    <a:pt x="166" y="411"/>
                    <a:pt x="164" y="412"/>
                  </a:cubicBezTo>
                  <a:cubicBezTo>
                    <a:pt x="141" y="419"/>
                    <a:pt x="117" y="407"/>
                    <a:pt x="110" y="384"/>
                  </a:cubicBezTo>
                  <a:cubicBezTo>
                    <a:pt x="7" y="61"/>
                    <a:pt x="7" y="61"/>
                    <a:pt x="7" y="61"/>
                  </a:cubicBezTo>
                  <a:cubicBezTo>
                    <a:pt x="0" y="39"/>
                    <a:pt x="13" y="14"/>
                    <a:pt x="35" y="7"/>
                  </a:cubicBezTo>
                  <a:cubicBezTo>
                    <a:pt x="58" y="0"/>
                    <a:pt x="82" y="13"/>
                    <a:pt x="90" y="35"/>
                  </a:cubicBezTo>
                  <a:cubicBezTo>
                    <a:pt x="192" y="358"/>
                    <a:pt x="192" y="358"/>
                    <a:pt x="192" y="358"/>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2" name="Google Shape;2777;p47">
              <a:extLst>
                <a:ext uri="{FF2B5EF4-FFF2-40B4-BE49-F238E27FC236}">
                  <a16:creationId xmlns:a16="http://schemas.microsoft.com/office/drawing/2014/main" id="{6F95F3CE-C2C4-8C29-B6AF-3CD40826C7F4}"/>
                </a:ext>
              </a:extLst>
            </p:cNvPr>
            <p:cNvSpPr/>
            <p:nvPr/>
          </p:nvSpPr>
          <p:spPr>
            <a:xfrm>
              <a:off x="4785996" y="4547972"/>
              <a:ext cx="1494530" cy="498161"/>
            </a:xfrm>
            <a:custGeom>
              <a:avLst/>
              <a:gdLst/>
              <a:ahLst/>
              <a:cxnLst/>
              <a:rect l="l" t="t" r="r" b="b"/>
              <a:pathLst>
                <a:path w="270" h="90" extrusionOk="0">
                  <a:moveTo>
                    <a:pt x="268" y="0"/>
                  </a:moveTo>
                  <a:lnTo>
                    <a:pt x="0" y="85"/>
                  </a:lnTo>
                  <a:lnTo>
                    <a:pt x="2" y="90"/>
                  </a:lnTo>
                  <a:lnTo>
                    <a:pt x="270" y="4"/>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3" name="Google Shape;2778;p47">
              <a:extLst>
                <a:ext uri="{FF2B5EF4-FFF2-40B4-BE49-F238E27FC236}">
                  <a16:creationId xmlns:a16="http://schemas.microsoft.com/office/drawing/2014/main" id="{3641F3AF-90E8-1814-7906-567E952D84E8}"/>
                </a:ext>
              </a:extLst>
            </p:cNvPr>
            <p:cNvSpPr/>
            <p:nvPr/>
          </p:nvSpPr>
          <p:spPr>
            <a:xfrm>
              <a:off x="4785996" y="4547972"/>
              <a:ext cx="1494530" cy="498161"/>
            </a:xfrm>
            <a:custGeom>
              <a:avLst/>
              <a:gdLst/>
              <a:ahLst/>
              <a:cxnLst/>
              <a:rect l="l" t="t" r="r" b="b"/>
              <a:pathLst>
                <a:path w="270" h="90" extrusionOk="0">
                  <a:moveTo>
                    <a:pt x="268" y="0"/>
                  </a:moveTo>
                  <a:lnTo>
                    <a:pt x="0" y="85"/>
                  </a:lnTo>
                  <a:lnTo>
                    <a:pt x="2" y="90"/>
                  </a:lnTo>
                  <a:lnTo>
                    <a:pt x="270" y="4"/>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4" name="Google Shape;2779;p47">
              <a:extLst>
                <a:ext uri="{FF2B5EF4-FFF2-40B4-BE49-F238E27FC236}">
                  <a16:creationId xmlns:a16="http://schemas.microsoft.com/office/drawing/2014/main" id="{7CA22F6C-E646-4212-CB2F-2575045CC602}"/>
                </a:ext>
              </a:extLst>
            </p:cNvPr>
            <p:cNvSpPr/>
            <p:nvPr/>
          </p:nvSpPr>
          <p:spPr>
            <a:xfrm>
              <a:off x="4874560" y="4824728"/>
              <a:ext cx="1494530" cy="498161"/>
            </a:xfrm>
            <a:custGeom>
              <a:avLst/>
              <a:gdLst/>
              <a:ahLst/>
              <a:cxnLst/>
              <a:rect l="l" t="t" r="r" b="b"/>
              <a:pathLst>
                <a:path w="270" h="90" extrusionOk="0">
                  <a:moveTo>
                    <a:pt x="268" y="0"/>
                  </a:moveTo>
                  <a:lnTo>
                    <a:pt x="0" y="85"/>
                  </a:lnTo>
                  <a:lnTo>
                    <a:pt x="2" y="90"/>
                  </a:lnTo>
                  <a:lnTo>
                    <a:pt x="270" y="5"/>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5" name="Google Shape;2780;p47">
              <a:extLst>
                <a:ext uri="{FF2B5EF4-FFF2-40B4-BE49-F238E27FC236}">
                  <a16:creationId xmlns:a16="http://schemas.microsoft.com/office/drawing/2014/main" id="{2B173341-996D-3F46-7340-4A1E45E84F97}"/>
                </a:ext>
              </a:extLst>
            </p:cNvPr>
            <p:cNvSpPr/>
            <p:nvPr/>
          </p:nvSpPr>
          <p:spPr>
            <a:xfrm>
              <a:off x="4874560" y="4824728"/>
              <a:ext cx="1494530" cy="498161"/>
            </a:xfrm>
            <a:custGeom>
              <a:avLst/>
              <a:gdLst/>
              <a:ahLst/>
              <a:cxnLst/>
              <a:rect l="l" t="t" r="r" b="b"/>
              <a:pathLst>
                <a:path w="270" h="90" extrusionOk="0">
                  <a:moveTo>
                    <a:pt x="268" y="0"/>
                  </a:moveTo>
                  <a:lnTo>
                    <a:pt x="0" y="85"/>
                  </a:lnTo>
                  <a:lnTo>
                    <a:pt x="2" y="90"/>
                  </a:lnTo>
                  <a:lnTo>
                    <a:pt x="270" y="5"/>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6" name="Google Shape;2781;p47">
              <a:extLst>
                <a:ext uri="{FF2B5EF4-FFF2-40B4-BE49-F238E27FC236}">
                  <a16:creationId xmlns:a16="http://schemas.microsoft.com/office/drawing/2014/main" id="{3160BABA-2DF5-B3DC-8B22-477E88BEFE40}"/>
                </a:ext>
              </a:extLst>
            </p:cNvPr>
            <p:cNvSpPr/>
            <p:nvPr/>
          </p:nvSpPr>
          <p:spPr>
            <a:xfrm>
              <a:off x="4963125" y="5101485"/>
              <a:ext cx="1494530" cy="498161"/>
            </a:xfrm>
            <a:custGeom>
              <a:avLst/>
              <a:gdLst/>
              <a:ahLst/>
              <a:cxnLst/>
              <a:rect l="l" t="t" r="r" b="b"/>
              <a:pathLst>
                <a:path w="270" h="90" extrusionOk="0">
                  <a:moveTo>
                    <a:pt x="268" y="0"/>
                  </a:moveTo>
                  <a:lnTo>
                    <a:pt x="0" y="85"/>
                  </a:lnTo>
                  <a:lnTo>
                    <a:pt x="2" y="90"/>
                  </a:lnTo>
                  <a:lnTo>
                    <a:pt x="270" y="5"/>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7" name="Google Shape;2782;p47">
              <a:extLst>
                <a:ext uri="{FF2B5EF4-FFF2-40B4-BE49-F238E27FC236}">
                  <a16:creationId xmlns:a16="http://schemas.microsoft.com/office/drawing/2014/main" id="{844CE4F2-BAB3-6E50-B9E9-71CE9C0A7806}"/>
                </a:ext>
              </a:extLst>
            </p:cNvPr>
            <p:cNvSpPr/>
            <p:nvPr/>
          </p:nvSpPr>
          <p:spPr>
            <a:xfrm>
              <a:off x="4963125" y="5101485"/>
              <a:ext cx="1494530" cy="498161"/>
            </a:xfrm>
            <a:custGeom>
              <a:avLst/>
              <a:gdLst/>
              <a:ahLst/>
              <a:cxnLst/>
              <a:rect l="l" t="t" r="r" b="b"/>
              <a:pathLst>
                <a:path w="270" h="90" extrusionOk="0">
                  <a:moveTo>
                    <a:pt x="268" y="0"/>
                  </a:moveTo>
                  <a:lnTo>
                    <a:pt x="0" y="85"/>
                  </a:lnTo>
                  <a:lnTo>
                    <a:pt x="2" y="90"/>
                  </a:lnTo>
                  <a:lnTo>
                    <a:pt x="270" y="5"/>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8" name="Google Shape;2783;p47">
              <a:extLst>
                <a:ext uri="{FF2B5EF4-FFF2-40B4-BE49-F238E27FC236}">
                  <a16:creationId xmlns:a16="http://schemas.microsoft.com/office/drawing/2014/main" id="{919B3CAB-1E7D-0E91-5387-0BFD59DBC161}"/>
                </a:ext>
              </a:extLst>
            </p:cNvPr>
            <p:cNvSpPr/>
            <p:nvPr/>
          </p:nvSpPr>
          <p:spPr>
            <a:xfrm>
              <a:off x="5051690" y="5378241"/>
              <a:ext cx="1488995" cy="498161"/>
            </a:xfrm>
            <a:custGeom>
              <a:avLst/>
              <a:gdLst/>
              <a:ahLst/>
              <a:cxnLst/>
              <a:rect l="l" t="t" r="r" b="b"/>
              <a:pathLst>
                <a:path w="269" h="90" extrusionOk="0">
                  <a:moveTo>
                    <a:pt x="268" y="0"/>
                  </a:moveTo>
                  <a:lnTo>
                    <a:pt x="0" y="86"/>
                  </a:lnTo>
                  <a:lnTo>
                    <a:pt x="1" y="90"/>
                  </a:lnTo>
                  <a:lnTo>
                    <a:pt x="269" y="5"/>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9" name="Google Shape;2784;p47">
              <a:extLst>
                <a:ext uri="{FF2B5EF4-FFF2-40B4-BE49-F238E27FC236}">
                  <a16:creationId xmlns:a16="http://schemas.microsoft.com/office/drawing/2014/main" id="{9590E4EF-4B1F-4378-CFAD-D73FC36FF162}"/>
                </a:ext>
              </a:extLst>
            </p:cNvPr>
            <p:cNvSpPr/>
            <p:nvPr/>
          </p:nvSpPr>
          <p:spPr>
            <a:xfrm>
              <a:off x="5051690" y="5378241"/>
              <a:ext cx="1488995" cy="498161"/>
            </a:xfrm>
            <a:custGeom>
              <a:avLst/>
              <a:gdLst/>
              <a:ahLst/>
              <a:cxnLst/>
              <a:rect l="l" t="t" r="r" b="b"/>
              <a:pathLst>
                <a:path w="269" h="90" extrusionOk="0">
                  <a:moveTo>
                    <a:pt x="268" y="0"/>
                  </a:moveTo>
                  <a:lnTo>
                    <a:pt x="0" y="86"/>
                  </a:lnTo>
                  <a:lnTo>
                    <a:pt x="1" y="90"/>
                  </a:lnTo>
                  <a:lnTo>
                    <a:pt x="269" y="5"/>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0" name="Google Shape;2785;p47">
              <a:extLst>
                <a:ext uri="{FF2B5EF4-FFF2-40B4-BE49-F238E27FC236}">
                  <a16:creationId xmlns:a16="http://schemas.microsoft.com/office/drawing/2014/main" id="{625DA0F3-2680-5EB0-CD5E-44DB6A46C716}"/>
                </a:ext>
              </a:extLst>
            </p:cNvPr>
            <p:cNvSpPr/>
            <p:nvPr/>
          </p:nvSpPr>
          <p:spPr>
            <a:xfrm>
              <a:off x="5140255" y="5660533"/>
              <a:ext cx="1488995" cy="492626"/>
            </a:xfrm>
            <a:custGeom>
              <a:avLst/>
              <a:gdLst/>
              <a:ahLst/>
              <a:cxnLst/>
              <a:rect l="l" t="t" r="r" b="b"/>
              <a:pathLst>
                <a:path w="269" h="89" extrusionOk="0">
                  <a:moveTo>
                    <a:pt x="268" y="0"/>
                  </a:moveTo>
                  <a:lnTo>
                    <a:pt x="0" y="85"/>
                  </a:lnTo>
                  <a:lnTo>
                    <a:pt x="1" y="89"/>
                  </a:lnTo>
                  <a:lnTo>
                    <a:pt x="269" y="4"/>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1" name="Google Shape;2786;p47">
              <a:extLst>
                <a:ext uri="{FF2B5EF4-FFF2-40B4-BE49-F238E27FC236}">
                  <a16:creationId xmlns:a16="http://schemas.microsoft.com/office/drawing/2014/main" id="{B13332F3-BFDA-226F-337E-787BBEF3077F}"/>
                </a:ext>
              </a:extLst>
            </p:cNvPr>
            <p:cNvSpPr/>
            <p:nvPr/>
          </p:nvSpPr>
          <p:spPr>
            <a:xfrm>
              <a:off x="5140255" y="5660533"/>
              <a:ext cx="1488995" cy="492626"/>
            </a:xfrm>
            <a:custGeom>
              <a:avLst/>
              <a:gdLst/>
              <a:ahLst/>
              <a:cxnLst/>
              <a:rect l="l" t="t" r="r" b="b"/>
              <a:pathLst>
                <a:path w="269" h="89" extrusionOk="0">
                  <a:moveTo>
                    <a:pt x="268" y="0"/>
                  </a:moveTo>
                  <a:lnTo>
                    <a:pt x="0" y="85"/>
                  </a:lnTo>
                  <a:lnTo>
                    <a:pt x="1" y="89"/>
                  </a:lnTo>
                  <a:lnTo>
                    <a:pt x="269" y="4"/>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72" name="Google Shape;1010;p47">
            <a:extLst>
              <a:ext uri="{FF2B5EF4-FFF2-40B4-BE49-F238E27FC236}">
                <a16:creationId xmlns:a16="http://schemas.microsoft.com/office/drawing/2014/main" id="{94A21799-28C8-9012-72E4-6F3C3C575394}"/>
              </a:ext>
            </a:extLst>
          </p:cNvPr>
          <p:cNvGrpSpPr/>
          <p:nvPr/>
        </p:nvGrpSpPr>
        <p:grpSpPr>
          <a:xfrm>
            <a:off x="8139924" y="102125"/>
            <a:ext cx="1127620" cy="915600"/>
            <a:chOff x="7329141" y="362469"/>
            <a:chExt cx="1022136" cy="829949"/>
          </a:xfrm>
        </p:grpSpPr>
        <p:sp>
          <p:nvSpPr>
            <p:cNvPr id="73" name="Google Shape;1011;p47">
              <a:extLst>
                <a:ext uri="{FF2B5EF4-FFF2-40B4-BE49-F238E27FC236}">
                  <a16:creationId xmlns:a16="http://schemas.microsoft.com/office/drawing/2014/main" id="{665D9336-EE53-72E5-AF19-28A4DD9F6AA5}"/>
                </a:ext>
              </a:extLst>
            </p:cNvPr>
            <p:cNvSpPr/>
            <p:nvPr/>
          </p:nvSpPr>
          <p:spPr>
            <a:xfrm>
              <a:off x="7329141" y="362469"/>
              <a:ext cx="1022136" cy="829949"/>
            </a:xfrm>
            <a:custGeom>
              <a:avLst/>
              <a:gdLst/>
              <a:ahLst/>
              <a:cxnLst/>
              <a:rect l="l" t="t" r="r" b="b"/>
              <a:pathLst>
                <a:path w="1901648" h="1544092" extrusionOk="0">
                  <a:moveTo>
                    <a:pt x="1770840" y="1544092"/>
                  </a:moveTo>
                  <a:lnTo>
                    <a:pt x="130807" y="1544092"/>
                  </a:lnTo>
                  <a:cubicBezTo>
                    <a:pt x="58567" y="1544092"/>
                    <a:pt x="0" y="1485525"/>
                    <a:pt x="0" y="1413285"/>
                  </a:cubicBezTo>
                  <a:lnTo>
                    <a:pt x="0" y="130808"/>
                  </a:lnTo>
                  <a:cubicBezTo>
                    <a:pt x="0" y="58567"/>
                    <a:pt x="58567" y="0"/>
                    <a:pt x="130807" y="0"/>
                  </a:cubicBezTo>
                  <a:lnTo>
                    <a:pt x="1770840" y="0"/>
                  </a:lnTo>
                  <a:cubicBezTo>
                    <a:pt x="1843081" y="0"/>
                    <a:pt x="1901648" y="58567"/>
                    <a:pt x="1901648" y="130808"/>
                  </a:cubicBezTo>
                  <a:lnTo>
                    <a:pt x="1901648" y="1413285"/>
                  </a:lnTo>
                  <a:cubicBezTo>
                    <a:pt x="1901648" y="1485449"/>
                    <a:pt x="1843081" y="1544092"/>
                    <a:pt x="1770840" y="1544092"/>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012;p47">
              <a:extLst>
                <a:ext uri="{FF2B5EF4-FFF2-40B4-BE49-F238E27FC236}">
                  <a16:creationId xmlns:a16="http://schemas.microsoft.com/office/drawing/2014/main" id="{6E47A70D-5280-A4AE-5803-881285D4FCC2}"/>
                </a:ext>
              </a:extLst>
            </p:cNvPr>
            <p:cNvSpPr/>
            <p:nvPr/>
          </p:nvSpPr>
          <p:spPr>
            <a:xfrm>
              <a:off x="7479397" y="507863"/>
              <a:ext cx="275724" cy="489918"/>
            </a:xfrm>
            <a:custGeom>
              <a:avLst/>
              <a:gdLst/>
              <a:ahLst/>
              <a:cxnLst/>
              <a:rect l="l" t="t" r="r" b="b"/>
              <a:pathLst>
                <a:path w="512975" h="911475" extrusionOk="0">
                  <a:moveTo>
                    <a:pt x="512976" y="0"/>
                  </a:moveTo>
                  <a:cubicBezTo>
                    <a:pt x="229635" y="0"/>
                    <a:pt x="0" y="229635"/>
                    <a:pt x="0" y="512976"/>
                  </a:cubicBezTo>
                  <a:cubicBezTo>
                    <a:pt x="0" y="673864"/>
                    <a:pt x="74064" y="817434"/>
                    <a:pt x="189983" y="911476"/>
                  </a:cubicBezTo>
                  <a:lnTo>
                    <a:pt x="512976" y="512976"/>
                  </a:lnTo>
                  <a:lnTo>
                    <a:pt x="512976" y="0"/>
                  </a:lnTo>
                  <a:close/>
                </a:path>
              </a:pathLst>
            </a:custGeom>
            <a:solidFill>
              <a:schemeClr val="accent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 name="Google Shape;1013;p47">
              <a:extLst>
                <a:ext uri="{FF2B5EF4-FFF2-40B4-BE49-F238E27FC236}">
                  <a16:creationId xmlns:a16="http://schemas.microsoft.com/office/drawing/2014/main" id="{5650A532-09E5-FD6B-B24A-EC2040ED5D8E}"/>
                </a:ext>
              </a:extLst>
            </p:cNvPr>
            <p:cNvGrpSpPr/>
            <p:nvPr/>
          </p:nvGrpSpPr>
          <p:grpSpPr>
            <a:xfrm>
              <a:off x="7581578" y="507863"/>
              <a:ext cx="449625" cy="551756"/>
              <a:chOff x="6727477" y="1096947"/>
              <a:chExt cx="836044" cy="1025951"/>
            </a:xfrm>
          </p:grpSpPr>
          <p:sp>
            <p:nvSpPr>
              <p:cNvPr id="85" name="Google Shape;1014;p47">
                <a:extLst>
                  <a:ext uri="{FF2B5EF4-FFF2-40B4-BE49-F238E27FC236}">
                    <a16:creationId xmlns:a16="http://schemas.microsoft.com/office/drawing/2014/main" id="{FAE4FCAD-52E6-C56A-A9A6-10FE5235389B}"/>
                  </a:ext>
                </a:extLst>
              </p:cNvPr>
              <p:cNvSpPr/>
              <p:nvPr/>
            </p:nvSpPr>
            <p:spPr>
              <a:xfrm>
                <a:off x="7050546" y="1096947"/>
                <a:ext cx="512975" cy="1014176"/>
              </a:xfrm>
              <a:custGeom>
                <a:avLst/>
                <a:gdLst/>
                <a:ahLst/>
                <a:cxnLst/>
                <a:rect l="l" t="t" r="r" b="b"/>
                <a:pathLst>
                  <a:path w="512975" h="1014176" extrusionOk="0">
                    <a:moveTo>
                      <a:pt x="512976" y="512976"/>
                    </a:moveTo>
                    <a:cubicBezTo>
                      <a:pt x="512976" y="229635"/>
                      <a:pt x="283341" y="0"/>
                      <a:pt x="0" y="0"/>
                    </a:cubicBezTo>
                    <a:lnTo>
                      <a:pt x="0" y="512976"/>
                    </a:lnTo>
                    <a:lnTo>
                      <a:pt x="109538" y="1014177"/>
                    </a:lnTo>
                    <a:cubicBezTo>
                      <a:pt x="340161" y="963966"/>
                      <a:pt x="512976" y="758639"/>
                      <a:pt x="512976" y="512976"/>
                    </a:cubicBezTo>
                    <a:close/>
                  </a:path>
                </a:pathLst>
              </a:custGeom>
              <a:solidFill>
                <a:schemeClr val="accent4"/>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015;p47">
                <a:extLst>
                  <a:ext uri="{FF2B5EF4-FFF2-40B4-BE49-F238E27FC236}">
                    <a16:creationId xmlns:a16="http://schemas.microsoft.com/office/drawing/2014/main" id="{983DF929-1BDA-81C5-DF48-CBE64284C932}"/>
                  </a:ext>
                </a:extLst>
              </p:cNvPr>
              <p:cNvSpPr/>
              <p:nvPr/>
            </p:nvSpPr>
            <p:spPr>
              <a:xfrm>
                <a:off x="6727477" y="1609923"/>
                <a:ext cx="432531" cy="512975"/>
              </a:xfrm>
              <a:custGeom>
                <a:avLst/>
                <a:gdLst/>
                <a:ahLst/>
                <a:cxnLst/>
                <a:rect l="l" t="t" r="r" b="b"/>
                <a:pathLst>
                  <a:path w="432531" h="512975" extrusionOk="0">
                    <a:moveTo>
                      <a:pt x="0" y="398500"/>
                    </a:moveTo>
                    <a:cubicBezTo>
                      <a:pt x="88192" y="470057"/>
                      <a:pt x="200617" y="512976"/>
                      <a:pt x="322993" y="512976"/>
                    </a:cubicBezTo>
                    <a:cubicBezTo>
                      <a:pt x="360594" y="512976"/>
                      <a:pt x="397208" y="508874"/>
                      <a:pt x="432531" y="501201"/>
                    </a:cubicBezTo>
                    <a:lnTo>
                      <a:pt x="322993" y="0"/>
                    </a:lnTo>
                    <a:lnTo>
                      <a:pt x="0" y="398500"/>
                    </a:lnTo>
                    <a:close/>
                  </a:path>
                </a:pathLst>
              </a:custGeom>
              <a:solidFill>
                <a:schemeClr val="l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6" name="Google Shape;1016;p47">
              <a:extLst>
                <a:ext uri="{FF2B5EF4-FFF2-40B4-BE49-F238E27FC236}">
                  <a16:creationId xmlns:a16="http://schemas.microsoft.com/office/drawing/2014/main" id="{9E5FF2FB-09C1-F6F2-933D-A10F4FA68BF3}"/>
                </a:ext>
              </a:extLst>
            </p:cNvPr>
            <p:cNvSpPr/>
            <p:nvPr/>
          </p:nvSpPr>
          <p:spPr>
            <a:xfrm>
              <a:off x="7755275" y="507863"/>
              <a:ext cx="222278" cy="438881"/>
            </a:xfrm>
            <a:custGeom>
              <a:avLst/>
              <a:gdLst/>
              <a:ahLst/>
              <a:cxnLst/>
              <a:rect l="l" t="t" r="r" b="b"/>
              <a:pathLst>
                <a:path w="413540" h="816522" extrusionOk="0">
                  <a:moveTo>
                    <a:pt x="0" y="0"/>
                  </a:moveTo>
                  <a:lnTo>
                    <a:pt x="0" y="512976"/>
                  </a:lnTo>
                  <a:lnTo>
                    <a:pt x="413541" y="81652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017;p47">
              <a:extLst>
                <a:ext uri="{FF2B5EF4-FFF2-40B4-BE49-F238E27FC236}">
                  <a16:creationId xmlns:a16="http://schemas.microsoft.com/office/drawing/2014/main" id="{C39AC551-552A-654C-4F3A-67BF098B9061}"/>
                </a:ext>
              </a:extLst>
            </p:cNvPr>
            <p:cNvSpPr/>
            <p:nvPr/>
          </p:nvSpPr>
          <p:spPr>
            <a:xfrm>
              <a:off x="7918481" y="577354"/>
              <a:ext cx="207620" cy="40707"/>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018;p47">
              <a:extLst>
                <a:ext uri="{FF2B5EF4-FFF2-40B4-BE49-F238E27FC236}">
                  <a16:creationId xmlns:a16="http://schemas.microsoft.com/office/drawing/2014/main" id="{73E1A6E5-71DB-1A44-EB5F-DA548DA82437}"/>
                </a:ext>
              </a:extLst>
            </p:cNvPr>
            <p:cNvSpPr/>
            <p:nvPr/>
          </p:nvSpPr>
          <p:spPr>
            <a:xfrm>
              <a:off x="7986379" y="855683"/>
              <a:ext cx="207620" cy="40707"/>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1019;p47">
              <a:extLst>
                <a:ext uri="{FF2B5EF4-FFF2-40B4-BE49-F238E27FC236}">
                  <a16:creationId xmlns:a16="http://schemas.microsoft.com/office/drawing/2014/main" id="{8D117C8F-609A-B8A6-181E-3AA98FA6D79A}"/>
                </a:ext>
              </a:extLst>
            </p:cNvPr>
            <p:cNvSpPr/>
            <p:nvPr/>
          </p:nvSpPr>
          <p:spPr>
            <a:xfrm>
              <a:off x="8078706" y="664248"/>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1020;p47">
              <a:extLst>
                <a:ext uri="{FF2B5EF4-FFF2-40B4-BE49-F238E27FC236}">
                  <a16:creationId xmlns:a16="http://schemas.microsoft.com/office/drawing/2014/main" id="{1E0578A5-A39E-8226-4A86-425324C91F45}"/>
                </a:ext>
              </a:extLst>
            </p:cNvPr>
            <p:cNvSpPr/>
            <p:nvPr/>
          </p:nvSpPr>
          <p:spPr>
            <a:xfrm>
              <a:off x="8078706" y="691415"/>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021;p47">
              <a:extLst>
                <a:ext uri="{FF2B5EF4-FFF2-40B4-BE49-F238E27FC236}">
                  <a16:creationId xmlns:a16="http://schemas.microsoft.com/office/drawing/2014/main" id="{22CCF755-C907-A55F-F11C-2F157734E918}"/>
                </a:ext>
              </a:extLst>
            </p:cNvPr>
            <p:cNvSpPr/>
            <p:nvPr/>
          </p:nvSpPr>
          <p:spPr>
            <a:xfrm>
              <a:off x="8078706" y="718541"/>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022;p47">
              <a:extLst>
                <a:ext uri="{FF2B5EF4-FFF2-40B4-BE49-F238E27FC236}">
                  <a16:creationId xmlns:a16="http://schemas.microsoft.com/office/drawing/2014/main" id="{26180E87-2684-B913-0802-46317406B355}"/>
                </a:ext>
              </a:extLst>
            </p:cNvPr>
            <p:cNvSpPr/>
            <p:nvPr/>
          </p:nvSpPr>
          <p:spPr>
            <a:xfrm>
              <a:off x="8078706" y="946989"/>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023;p47">
              <a:extLst>
                <a:ext uri="{FF2B5EF4-FFF2-40B4-BE49-F238E27FC236}">
                  <a16:creationId xmlns:a16="http://schemas.microsoft.com/office/drawing/2014/main" id="{CBF9F0E4-EC45-2BCB-5257-F8567758EADB}"/>
                </a:ext>
              </a:extLst>
            </p:cNvPr>
            <p:cNvSpPr/>
            <p:nvPr/>
          </p:nvSpPr>
          <p:spPr>
            <a:xfrm>
              <a:off x="8078706" y="974156"/>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024;p47">
              <a:extLst>
                <a:ext uri="{FF2B5EF4-FFF2-40B4-BE49-F238E27FC236}">
                  <a16:creationId xmlns:a16="http://schemas.microsoft.com/office/drawing/2014/main" id="{0315A6DB-BBF4-E8D3-9674-EB2D902566E5}"/>
                </a:ext>
              </a:extLst>
            </p:cNvPr>
            <p:cNvSpPr/>
            <p:nvPr/>
          </p:nvSpPr>
          <p:spPr>
            <a:xfrm>
              <a:off x="8078706" y="1001323"/>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864569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childTnLst>
                          </p:cTn>
                        </p:par>
                        <p:par>
                          <p:cTn id="21" fill="hold">
                            <p:stCondLst>
                              <p:cond delay="500"/>
                            </p:stCondLst>
                            <p:childTnLst>
                              <p:par>
                                <p:cTn id="22" presetID="22" presetClass="entr" presetSubtype="1" fill="hold"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up)">
                                      <p:cBhvr>
                                        <p:cTn id="24" dur="500"/>
                                        <p:tgtEl>
                                          <p:spTgt spid="16"/>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par>
                          <p:cTn id="29" fill="hold">
                            <p:stCondLst>
                              <p:cond delay="1500"/>
                            </p:stCondLst>
                            <p:childTnLst>
                              <p:par>
                                <p:cTn id="30" presetID="22" presetClass="entr" presetSubtype="8" fill="hold" nodeType="after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wipe(left)">
                                      <p:cBhvr>
                                        <p:cTn id="32" dur="500"/>
                                        <p:tgtEl>
                                          <p:spTgt spid="20"/>
                                        </p:tgtEl>
                                      </p:cBhvr>
                                    </p:animEffect>
                                  </p:childTnLst>
                                </p:cTn>
                              </p:par>
                            </p:childTnLst>
                          </p:cTn>
                        </p:par>
                        <p:par>
                          <p:cTn id="33" fill="hold">
                            <p:stCondLst>
                              <p:cond delay="2000"/>
                            </p:stCondLst>
                            <p:childTnLst>
                              <p:par>
                                <p:cTn id="34" presetID="10" presetClass="entr" presetSubtype="0" fill="hold" grpId="0" nodeType="after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par>
                          <p:cTn id="37" fill="hold">
                            <p:stCondLst>
                              <p:cond delay="2500"/>
                            </p:stCondLst>
                            <p:childTnLst>
                              <p:par>
                                <p:cTn id="38" presetID="22" presetClass="entr" presetSubtype="1" fill="hold" nodeType="after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up)">
                                      <p:cBhvr>
                                        <p:cTn id="40" dur="500"/>
                                        <p:tgtEl>
                                          <p:spTgt spid="17"/>
                                        </p:tgtEl>
                                      </p:cBhvr>
                                    </p:animEffect>
                                  </p:childTnLst>
                                </p:cTn>
                              </p:par>
                            </p:childTnLst>
                          </p:cTn>
                        </p:par>
                        <p:par>
                          <p:cTn id="41" fill="hold">
                            <p:stCondLst>
                              <p:cond delay="3000"/>
                            </p:stCondLst>
                            <p:childTnLst>
                              <p:par>
                                <p:cTn id="42" presetID="10" presetClass="entr" presetSubtype="0" fill="hold" grpId="0" nodeType="after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500"/>
                                        <p:tgtEl>
                                          <p:spTgt spid="9"/>
                                        </p:tgtEl>
                                      </p:cBhvr>
                                    </p:animEffect>
                                  </p:childTnLst>
                                </p:cTn>
                              </p:par>
                            </p:childTnLst>
                          </p:cTn>
                        </p:par>
                        <p:par>
                          <p:cTn id="45" fill="hold">
                            <p:stCondLst>
                              <p:cond delay="3500"/>
                            </p:stCondLst>
                            <p:childTnLst>
                              <p:par>
                                <p:cTn id="46" presetID="22" presetClass="entr" presetSubtype="8" fill="hold" nodeType="after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wipe(left)">
                                      <p:cBhvr>
                                        <p:cTn id="48" dur="500"/>
                                        <p:tgtEl>
                                          <p:spTgt spid="21"/>
                                        </p:tgtEl>
                                      </p:cBhvr>
                                    </p:animEffect>
                                  </p:childTnLst>
                                </p:cTn>
                              </p:par>
                            </p:childTnLst>
                          </p:cTn>
                        </p:par>
                        <p:par>
                          <p:cTn id="49" fill="hold">
                            <p:stCondLst>
                              <p:cond delay="4000"/>
                            </p:stCondLst>
                            <p:childTnLst>
                              <p:par>
                                <p:cTn id="50" presetID="10" presetClass="entr" presetSubtype="0" fill="hold" grpId="0" nodeType="after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childTnLst>
                          </p:cTn>
                        </p:par>
                        <p:par>
                          <p:cTn id="53" fill="hold">
                            <p:stCondLst>
                              <p:cond delay="4500"/>
                            </p:stCondLst>
                            <p:childTnLst>
                              <p:par>
                                <p:cTn id="54" presetID="22" presetClass="entr" presetSubtype="1" fill="hold" nodeType="after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wipe(up)">
                                      <p:cBhvr>
                                        <p:cTn id="56" dur="500"/>
                                        <p:tgtEl>
                                          <p:spTgt spid="18"/>
                                        </p:tgtEl>
                                      </p:cBhvr>
                                    </p:animEffect>
                                  </p:childTnLst>
                                </p:cTn>
                              </p:par>
                            </p:childTnLst>
                          </p:cTn>
                        </p:par>
                        <p:par>
                          <p:cTn id="57" fill="hold">
                            <p:stCondLst>
                              <p:cond delay="5000"/>
                            </p:stCondLst>
                            <p:childTnLst>
                              <p:par>
                                <p:cTn id="58" presetID="10" presetClass="entr" presetSubtype="0" fill="hold" grpId="0" nodeType="after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500"/>
                                        <p:tgtEl>
                                          <p:spTgt spid="7"/>
                                        </p:tgtEl>
                                      </p:cBhvr>
                                    </p:animEffect>
                                  </p:childTnLst>
                                </p:cTn>
                              </p:par>
                            </p:childTnLst>
                          </p:cTn>
                        </p:par>
                        <p:par>
                          <p:cTn id="61" fill="hold">
                            <p:stCondLst>
                              <p:cond delay="5500"/>
                            </p:stCondLst>
                            <p:childTnLst>
                              <p:par>
                                <p:cTn id="62" presetID="22" presetClass="entr" presetSubtype="8" fill="hold" nodeType="after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wipe(left)">
                                      <p:cBhvr>
                                        <p:cTn id="64" dur="500"/>
                                        <p:tgtEl>
                                          <p:spTgt spid="22"/>
                                        </p:tgtEl>
                                      </p:cBhvr>
                                    </p:animEffect>
                                  </p:childTnLst>
                                </p:cTn>
                              </p:par>
                            </p:childTnLst>
                          </p:cTn>
                        </p:par>
                        <p:par>
                          <p:cTn id="65" fill="hold">
                            <p:stCondLst>
                              <p:cond delay="6000"/>
                            </p:stCondLst>
                            <p:childTnLst>
                              <p:par>
                                <p:cTn id="66" presetID="10" presetClass="entr" presetSubtype="0" fill="hold" nodeType="afterEffect">
                                  <p:stCondLst>
                                    <p:cond delay="0"/>
                                  </p:stCondLst>
                                  <p:childTnLst>
                                    <p:set>
                                      <p:cBhvr>
                                        <p:cTn id="67" dur="1" fill="hold">
                                          <p:stCondLst>
                                            <p:cond delay="0"/>
                                          </p:stCondLst>
                                        </p:cTn>
                                        <p:tgtEl>
                                          <p:spTgt spid="25"/>
                                        </p:tgtEl>
                                        <p:attrNameLst>
                                          <p:attrName>style.visibility</p:attrName>
                                        </p:attrNameLst>
                                      </p:cBhvr>
                                      <p:to>
                                        <p:strVal val="visible"/>
                                      </p:to>
                                    </p:set>
                                    <p:animEffect transition="in" filter="fade">
                                      <p:cBhvr>
                                        <p:cTn id="68" dur="500"/>
                                        <p:tgtEl>
                                          <p:spTgt spid="25"/>
                                        </p:tgtEl>
                                      </p:cBhvr>
                                    </p:animEffect>
                                  </p:childTnLst>
                                </p:cTn>
                              </p:par>
                            </p:childTnLst>
                          </p:cTn>
                        </p:par>
                        <p:par>
                          <p:cTn id="69" fill="hold">
                            <p:stCondLst>
                              <p:cond delay="6500"/>
                            </p:stCondLst>
                            <p:childTnLst>
                              <p:par>
                                <p:cTn id="70" presetID="22" presetClass="entr" presetSubtype="1" fill="hold" nodeType="afterEffect">
                                  <p:stCondLst>
                                    <p:cond delay="0"/>
                                  </p:stCondLst>
                                  <p:childTnLst>
                                    <p:set>
                                      <p:cBhvr>
                                        <p:cTn id="71" dur="1" fill="hold">
                                          <p:stCondLst>
                                            <p:cond delay="0"/>
                                          </p:stCondLst>
                                        </p:cTn>
                                        <p:tgtEl>
                                          <p:spTgt spid="19"/>
                                        </p:tgtEl>
                                        <p:attrNameLst>
                                          <p:attrName>style.visibility</p:attrName>
                                        </p:attrNameLst>
                                      </p:cBhvr>
                                      <p:to>
                                        <p:strVal val="visible"/>
                                      </p:to>
                                    </p:set>
                                    <p:animEffect transition="in" filter="wipe(up)">
                                      <p:cBhvr>
                                        <p:cTn id="72" dur="500"/>
                                        <p:tgtEl>
                                          <p:spTgt spid="19"/>
                                        </p:tgtEl>
                                      </p:cBhvr>
                                    </p:animEffect>
                                  </p:childTnLst>
                                </p:cTn>
                              </p:par>
                            </p:childTnLst>
                          </p:cTn>
                        </p:par>
                        <p:par>
                          <p:cTn id="73" fill="hold">
                            <p:stCondLst>
                              <p:cond delay="7000"/>
                            </p:stCondLst>
                            <p:childTnLst>
                              <p:par>
                                <p:cTn id="74" presetID="10" presetClass="entr" presetSubtype="0" fill="hold" grpId="0" nodeType="afterEffect">
                                  <p:stCondLst>
                                    <p:cond delay="0"/>
                                  </p:stCondLst>
                                  <p:childTnLst>
                                    <p:set>
                                      <p:cBhvr>
                                        <p:cTn id="75" dur="1" fill="hold">
                                          <p:stCondLst>
                                            <p:cond delay="0"/>
                                          </p:stCondLst>
                                        </p:cTn>
                                        <p:tgtEl>
                                          <p:spTgt spid="11"/>
                                        </p:tgtEl>
                                        <p:attrNameLst>
                                          <p:attrName>style.visibility</p:attrName>
                                        </p:attrNameLst>
                                      </p:cBhvr>
                                      <p:to>
                                        <p:strVal val="visible"/>
                                      </p:to>
                                    </p:set>
                                    <p:animEffect transition="in" filter="fade">
                                      <p:cBhvr>
                                        <p:cTn id="7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7" grpId="0"/>
      <p:bldP spid="9" grpId="0"/>
      <p:bldP spid="11" grpId="0"/>
      <p:bldP spid="23" grpId="0" animBg="1"/>
      <p:bldP spid="2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vi-VN" dirty="0"/>
              <a:t>Kiểm tra lại các biến</a:t>
            </a:r>
            <a:endParaRPr dirty="0"/>
          </a:p>
        </p:txBody>
      </p:sp>
      <p:sp>
        <p:nvSpPr>
          <p:cNvPr id="751" name="Google Shape;751;p40"/>
          <p:cNvSpPr txBox="1">
            <a:spLocks noGrp="1"/>
          </p:cNvSpPr>
          <p:nvPr>
            <p:ph type="subTitle" idx="1"/>
          </p:nvPr>
        </p:nvSpPr>
        <p:spPr>
          <a:xfrm>
            <a:off x="720000" y="1657325"/>
            <a:ext cx="3692400" cy="1112700"/>
          </a:xfrm>
          <a:prstGeom prst="rect">
            <a:avLst/>
          </a:prstGeom>
        </p:spPr>
        <p:txBody>
          <a:bodyPr spcFirstLastPara="1" wrap="square" lIns="91425" tIns="91425" rIns="91425" bIns="91425" anchor="t" anchorCtr="0">
            <a:noAutofit/>
          </a:bodyPr>
          <a:lstStyle/>
          <a:p>
            <a:pPr marL="3175" lvl="0" indent="-3175"/>
            <a:r>
              <a:rPr lang="vi-VN" dirty="0"/>
              <a:t>Hai biến </a:t>
            </a:r>
            <a:r>
              <a:rPr lang="vi-VN" dirty="0" err="1"/>
              <a:t>ROPs</a:t>
            </a:r>
            <a:r>
              <a:rPr lang="vi-VN" dirty="0"/>
              <a:t> (VIF = 8.79) và </a:t>
            </a:r>
            <a:r>
              <a:rPr lang="vi-VN" dirty="0" err="1"/>
              <a:t>TMUs</a:t>
            </a:r>
            <a:r>
              <a:rPr lang="vi-VN" dirty="0"/>
              <a:t> (VIF = 8.41) có giá trị VIF cao, tồn tại đa cộng tuyến. Điều này có thể ảnh hưởng đến độ tin, cần xem xét thêm trong quá trình lựa chọn biến.</a:t>
            </a:r>
          </a:p>
        </p:txBody>
      </p:sp>
      <p:sp>
        <p:nvSpPr>
          <p:cNvPr id="752" name="Google Shape;752;p40"/>
          <p:cNvSpPr txBox="1">
            <a:spLocks noGrp="1"/>
          </p:cNvSpPr>
          <p:nvPr>
            <p:ph type="subTitle" idx="2"/>
          </p:nvPr>
        </p:nvSpPr>
        <p:spPr>
          <a:xfrm>
            <a:off x="720000" y="1324175"/>
            <a:ext cx="4204338" cy="447600"/>
          </a:xfrm>
          <a:prstGeom prst="rect">
            <a:avLst/>
          </a:prstGeom>
        </p:spPr>
        <p:txBody>
          <a:bodyPr spcFirstLastPara="1" wrap="square" lIns="91425" tIns="91425" rIns="91425" bIns="91425" anchor="b" anchorCtr="0">
            <a:noAutofit/>
          </a:bodyPr>
          <a:lstStyle/>
          <a:p>
            <a:pPr marL="0" lvl="0" indent="0"/>
            <a:r>
              <a:rPr lang="vi-VN" dirty="0"/>
              <a:t>Kiểm tra đa cộng tuyến bằng VIF</a:t>
            </a:r>
            <a:endParaRPr dirty="0"/>
          </a:p>
        </p:txBody>
      </p:sp>
      <p:sp>
        <p:nvSpPr>
          <p:cNvPr id="753" name="Google Shape;753;p40"/>
          <p:cNvSpPr txBox="1">
            <a:spLocks noGrp="1"/>
          </p:cNvSpPr>
          <p:nvPr>
            <p:ph type="subTitle" idx="3"/>
          </p:nvPr>
        </p:nvSpPr>
        <p:spPr>
          <a:xfrm>
            <a:off x="4412400" y="3587024"/>
            <a:ext cx="3692400" cy="111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vi-VN" dirty="0"/>
              <a:t>Mô hình vẫn giữ lại tất cả các biến ban đầu, điều này cho thấy các biến đều có ý nghĩa thống kê (p-</a:t>
            </a:r>
            <a:r>
              <a:rPr lang="vi-VN" dirty="0" err="1"/>
              <a:t>value</a:t>
            </a:r>
            <a:r>
              <a:rPr lang="vi-VN" dirty="0"/>
              <a:t> &lt; 0.05) trong việc dự đoán </a:t>
            </a:r>
            <a:r>
              <a:rPr lang="vi-VN" dirty="0" err="1"/>
              <a:t>Pixel_Rate</a:t>
            </a:r>
            <a:r>
              <a:rPr lang="vi-VN" dirty="0"/>
              <a:t>.</a:t>
            </a:r>
            <a:endParaRPr dirty="0"/>
          </a:p>
        </p:txBody>
      </p:sp>
      <p:sp>
        <p:nvSpPr>
          <p:cNvPr id="754" name="Google Shape;754;p40"/>
          <p:cNvSpPr txBox="1">
            <a:spLocks noGrp="1"/>
          </p:cNvSpPr>
          <p:nvPr>
            <p:ph type="subTitle" idx="4"/>
          </p:nvPr>
        </p:nvSpPr>
        <p:spPr>
          <a:xfrm>
            <a:off x="4412400" y="3253874"/>
            <a:ext cx="4204338" cy="447600"/>
          </a:xfrm>
          <a:prstGeom prst="rect">
            <a:avLst/>
          </a:prstGeom>
        </p:spPr>
        <p:txBody>
          <a:bodyPr spcFirstLastPara="1" wrap="square" lIns="91425" tIns="91425" rIns="91425" bIns="91425" anchor="b" anchorCtr="0">
            <a:noAutofit/>
          </a:bodyPr>
          <a:lstStyle/>
          <a:p>
            <a:pPr marL="0" lvl="0" indent="0"/>
            <a:r>
              <a:rPr lang="vi-VN" dirty="0"/>
              <a:t>Lựa chọn biến bằng </a:t>
            </a:r>
            <a:r>
              <a:rPr lang="vi-VN" dirty="0" err="1"/>
              <a:t>stepwise</a:t>
            </a:r>
            <a:r>
              <a:rPr lang="vi-VN" dirty="0"/>
              <a:t> </a:t>
            </a:r>
            <a:r>
              <a:rPr lang="vi-VN" dirty="0" err="1"/>
              <a:t>selection</a:t>
            </a:r>
            <a:endParaRPr dirty="0"/>
          </a:p>
        </p:txBody>
      </p:sp>
      <p:pic>
        <p:nvPicPr>
          <p:cNvPr id="3" name="Hình ảnh 2">
            <a:extLst>
              <a:ext uri="{FF2B5EF4-FFF2-40B4-BE49-F238E27FC236}">
                <a16:creationId xmlns:a16="http://schemas.microsoft.com/office/drawing/2014/main" id="{38FEC53C-5BBF-929B-A665-AFC5B677A36D}"/>
              </a:ext>
            </a:extLst>
          </p:cNvPr>
          <p:cNvPicPr>
            <a:picLocks noChangeAspect="1"/>
          </p:cNvPicPr>
          <p:nvPr/>
        </p:nvPicPr>
        <p:blipFill>
          <a:blip r:embed="rId3"/>
          <a:srcRect r="50702"/>
          <a:stretch>
            <a:fillRect/>
          </a:stretch>
        </p:blipFill>
        <p:spPr>
          <a:xfrm>
            <a:off x="5328403" y="1247211"/>
            <a:ext cx="3095597" cy="1700213"/>
          </a:xfrm>
          <a:prstGeom prst="rect">
            <a:avLst/>
          </a:prstGeom>
        </p:spPr>
      </p:pic>
      <p:pic>
        <p:nvPicPr>
          <p:cNvPr id="5" name="Hình ảnh 4">
            <a:extLst>
              <a:ext uri="{FF2B5EF4-FFF2-40B4-BE49-F238E27FC236}">
                <a16:creationId xmlns:a16="http://schemas.microsoft.com/office/drawing/2014/main" id="{8863E92A-7537-E3D7-A889-8FBD44E1640C}"/>
              </a:ext>
            </a:extLst>
          </p:cNvPr>
          <p:cNvPicPr>
            <a:picLocks noChangeAspect="1"/>
          </p:cNvPicPr>
          <p:nvPr/>
        </p:nvPicPr>
        <p:blipFill>
          <a:blip r:embed="rId4"/>
          <a:srcRect r="14435"/>
          <a:stretch>
            <a:fillRect/>
          </a:stretch>
        </p:blipFill>
        <p:spPr>
          <a:xfrm>
            <a:off x="720000" y="3253874"/>
            <a:ext cx="3402653"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50"/>
                                        </p:tgtEl>
                                        <p:attrNameLst>
                                          <p:attrName>style.visibility</p:attrName>
                                        </p:attrNameLst>
                                      </p:cBhvr>
                                      <p:to>
                                        <p:strVal val="visible"/>
                                      </p:to>
                                    </p:set>
                                    <p:animEffect transition="in" filter="fade">
                                      <p:cBhvr>
                                        <p:cTn id="7" dur="1000"/>
                                        <p:tgtEl>
                                          <p:spTgt spid="750"/>
                                        </p:tgtEl>
                                      </p:cBhvr>
                                    </p:animEffect>
                                    <p:anim calcmode="lin" valueType="num">
                                      <p:cBhvr>
                                        <p:cTn id="8" dur="1000" fill="hold"/>
                                        <p:tgtEl>
                                          <p:spTgt spid="750"/>
                                        </p:tgtEl>
                                        <p:attrNameLst>
                                          <p:attrName>ppt_x</p:attrName>
                                        </p:attrNameLst>
                                      </p:cBhvr>
                                      <p:tavLst>
                                        <p:tav tm="0">
                                          <p:val>
                                            <p:strVal val="#ppt_x"/>
                                          </p:val>
                                        </p:tav>
                                        <p:tav tm="100000">
                                          <p:val>
                                            <p:strVal val="#ppt_x"/>
                                          </p:val>
                                        </p:tav>
                                      </p:tavLst>
                                    </p:anim>
                                    <p:anim calcmode="lin" valueType="num">
                                      <p:cBhvr>
                                        <p:cTn id="9" dur="1000" fill="hold"/>
                                        <p:tgtEl>
                                          <p:spTgt spid="75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752">
                                            <p:txEl>
                                              <p:pRg st="0" end="0"/>
                                            </p:txEl>
                                          </p:spTgt>
                                        </p:tgtEl>
                                        <p:attrNameLst>
                                          <p:attrName>style.visibility</p:attrName>
                                        </p:attrNameLst>
                                      </p:cBhvr>
                                      <p:to>
                                        <p:strVal val="visible"/>
                                      </p:to>
                                    </p:set>
                                    <p:animEffect transition="in" filter="wipe(left)">
                                      <p:cBhvr>
                                        <p:cTn id="14" dur="500"/>
                                        <p:tgtEl>
                                          <p:spTgt spid="752">
                                            <p:txEl>
                                              <p:pRg st="0" end="0"/>
                                            </p:txEl>
                                          </p:spTgt>
                                        </p:tgtEl>
                                      </p:cBhvr>
                                    </p:animEffect>
                                  </p:childTnLst>
                                </p:cTn>
                              </p:par>
                            </p:childTnLst>
                          </p:cTn>
                        </p:par>
                        <p:par>
                          <p:cTn id="15" fill="hold">
                            <p:stCondLst>
                              <p:cond delay="500"/>
                            </p:stCondLst>
                            <p:childTnLst>
                              <p:par>
                                <p:cTn id="16" presetID="2" presetClass="entr" presetSubtype="2"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1+#ppt_w/2"/>
                                          </p:val>
                                        </p:tav>
                                        <p:tav tm="100000">
                                          <p:val>
                                            <p:strVal val="#ppt_x"/>
                                          </p:val>
                                        </p:tav>
                                      </p:tavLst>
                                    </p:anim>
                                    <p:anim calcmode="lin" valueType="num">
                                      <p:cBhvr additive="base">
                                        <p:cTn id="19" dur="500" fill="hold"/>
                                        <p:tgtEl>
                                          <p:spTgt spid="3"/>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751">
                                            <p:txEl>
                                              <p:pRg st="0" end="0"/>
                                            </p:txEl>
                                          </p:spTgt>
                                        </p:tgtEl>
                                        <p:attrNameLst>
                                          <p:attrName>style.visibility</p:attrName>
                                        </p:attrNameLst>
                                      </p:cBhvr>
                                      <p:to>
                                        <p:strVal val="visible"/>
                                      </p:to>
                                    </p:set>
                                    <p:animEffect transition="in" filter="fade">
                                      <p:cBhvr>
                                        <p:cTn id="23" dur="500"/>
                                        <p:tgtEl>
                                          <p:spTgt spid="751">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2" fill="hold" grpId="0" nodeType="clickEffect">
                                  <p:stCondLst>
                                    <p:cond delay="0"/>
                                  </p:stCondLst>
                                  <p:childTnLst>
                                    <p:set>
                                      <p:cBhvr>
                                        <p:cTn id="27" dur="1" fill="hold">
                                          <p:stCondLst>
                                            <p:cond delay="0"/>
                                          </p:stCondLst>
                                        </p:cTn>
                                        <p:tgtEl>
                                          <p:spTgt spid="754">
                                            <p:txEl>
                                              <p:pRg st="0" end="0"/>
                                            </p:txEl>
                                          </p:spTgt>
                                        </p:tgtEl>
                                        <p:attrNameLst>
                                          <p:attrName>style.visibility</p:attrName>
                                        </p:attrNameLst>
                                      </p:cBhvr>
                                      <p:to>
                                        <p:strVal val="visible"/>
                                      </p:to>
                                    </p:set>
                                    <p:animEffect transition="in" filter="wipe(right)">
                                      <p:cBhvr>
                                        <p:cTn id="28" dur="500"/>
                                        <p:tgtEl>
                                          <p:spTgt spid="754">
                                            <p:txEl>
                                              <p:pRg st="0" end="0"/>
                                            </p:txEl>
                                          </p:spTgt>
                                        </p:tgtEl>
                                      </p:cBhvr>
                                    </p:animEffect>
                                  </p:childTnLst>
                                </p:cTn>
                              </p:par>
                            </p:childTnLst>
                          </p:cTn>
                        </p:par>
                        <p:par>
                          <p:cTn id="29" fill="hold">
                            <p:stCondLst>
                              <p:cond delay="500"/>
                            </p:stCondLst>
                            <p:childTnLst>
                              <p:par>
                                <p:cTn id="30" presetID="2" presetClass="entr" presetSubtype="8"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additive="base">
                                        <p:cTn id="32" dur="500" fill="hold"/>
                                        <p:tgtEl>
                                          <p:spTgt spid="5"/>
                                        </p:tgtEl>
                                        <p:attrNameLst>
                                          <p:attrName>ppt_x</p:attrName>
                                        </p:attrNameLst>
                                      </p:cBhvr>
                                      <p:tavLst>
                                        <p:tav tm="0">
                                          <p:val>
                                            <p:strVal val="0-#ppt_w/2"/>
                                          </p:val>
                                        </p:tav>
                                        <p:tav tm="100000">
                                          <p:val>
                                            <p:strVal val="#ppt_x"/>
                                          </p:val>
                                        </p:tav>
                                      </p:tavLst>
                                    </p:anim>
                                    <p:anim calcmode="lin" valueType="num">
                                      <p:cBhvr additive="base">
                                        <p:cTn id="33" dur="500" fill="hold"/>
                                        <p:tgtEl>
                                          <p:spTgt spid="5"/>
                                        </p:tgtEl>
                                        <p:attrNameLst>
                                          <p:attrName>ppt_y</p:attrName>
                                        </p:attrNameLst>
                                      </p:cBhvr>
                                      <p:tavLst>
                                        <p:tav tm="0">
                                          <p:val>
                                            <p:strVal val="#ppt_y"/>
                                          </p:val>
                                        </p:tav>
                                        <p:tav tm="100000">
                                          <p:val>
                                            <p:strVal val="#ppt_y"/>
                                          </p:val>
                                        </p:tav>
                                      </p:tavLst>
                                    </p:anim>
                                  </p:childTnLst>
                                </p:cTn>
                              </p:par>
                            </p:childTnLst>
                          </p:cTn>
                        </p:par>
                        <p:par>
                          <p:cTn id="34" fill="hold">
                            <p:stCondLst>
                              <p:cond delay="1000"/>
                            </p:stCondLst>
                            <p:childTnLst>
                              <p:par>
                                <p:cTn id="35" presetID="10" presetClass="entr" presetSubtype="0" fill="hold" grpId="0" nodeType="afterEffect">
                                  <p:stCondLst>
                                    <p:cond delay="0"/>
                                  </p:stCondLst>
                                  <p:childTnLst>
                                    <p:set>
                                      <p:cBhvr>
                                        <p:cTn id="36" dur="1" fill="hold">
                                          <p:stCondLst>
                                            <p:cond delay="0"/>
                                          </p:stCondLst>
                                        </p:cTn>
                                        <p:tgtEl>
                                          <p:spTgt spid="753">
                                            <p:txEl>
                                              <p:pRg st="0" end="0"/>
                                            </p:txEl>
                                          </p:spTgt>
                                        </p:tgtEl>
                                        <p:attrNameLst>
                                          <p:attrName>style.visibility</p:attrName>
                                        </p:attrNameLst>
                                      </p:cBhvr>
                                      <p:to>
                                        <p:strVal val="visible"/>
                                      </p:to>
                                    </p:set>
                                    <p:animEffect transition="in" filter="fade">
                                      <p:cBhvr>
                                        <p:cTn id="37" dur="500"/>
                                        <p:tgtEl>
                                          <p:spTgt spid="75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0" grpId="0"/>
      <p:bldP spid="751" grpId="0" build="p"/>
      <p:bldP spid="752" grpId="0" build="p"/>
      <p:bldP spid="753" grpId="0" uiExpand="1" build="p"/>
      <p:bldP spid="75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3"/>
        <p:cNvGrpSpPr/>
        <p:nvPr/>
      </p:nvGrpSpPr>
      <p:grpSpPr>
        <a:xfrm>
          <a:off x="0" y="0"/>
          <a:ext cx="0" cy="0"/>
          <a:chOff x="0" y="0"/>
          <a:chExt cx="0" cy="0"/>
        </a:xfrm>
      </p:grpSpPr>
      <p:sp>
        <p:nvSpPr>
          <p:cNvPr id="1034" name="Google Shape;1034;p48"/>
          <p:cNvSpPr/>
          <p:nvPr/>
        </p:nvSpPr>
        <p:spPr>
          <a:xfrm>
            <a:off x="3479800" y="1419440"/>
            <a:ext cx="744300" cy="7443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48"/>
          <p:cNvSpPr txBox="1">
            <a:spLocks noGrp="1"/>
          </p:cNvSpPr>
          <p:nvPr>
            <p:ph type="title"/>
          </p:nvPr>
        </p:nvSpPr>
        <p:spPr>
          <a:xfrm>
            <a:off x="720000" y="469047"/>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dirty="0"/>
              <a:t>Cấu trúc bài báo cáo</a:t>
            </a:r>
            <a:endParaRPr dirty="0"/>
          </a:p>
        </p:txBody>
      </p:sp>
      <p:sp>
        <p:nvSpPr>
          <p:cNvPr id="1036" name="Google Shape;1036;p48"/>
          <p:cNvSpPr txBox="1">
            <a:spLocks noGrp="1"/>
          </p:cNvSpPr>
          <p:nvPr>
            <p:ph type="title" idx="4294967295"/>
          </p:nvPr>
        </p:nvSpPr>
        <p:spPr>
          <a:xfrm>
            <a:off x="617621" y="1505250"/>
            <a:ext cx="2749404" cy="572700"/>
          </a:xfrm>
          <a:prstGeom prst="rect">
            <a:avLst/>
          </a:prstGeom>
        </p:spPr>
        <p:txBody>
          <a:bodyPr spcFirstLastPara="1" wrap="square" lIns="91425" tIns="91425" rIns="91425" bIns="91425" anchor="t" anchorCtr="0">
            <a:normAutofit fontScale="90000"/>
          </a:bodyPr>
          <a:lstStyle/>
          <a:p>
            <a:pPr marL="0" marR="0" lvl="0" indent="0" algn="r" rtl="0">
              <a:lnSpc>
                <a:spcPct val="100000"/>
              </a:lnSpc>
              <a:spcBef>
                <a:spcPts val="0"/>
              </a:spcBef>
              <a:spcAft>
                <a:spcPts val="0"/>
              </a:spcAft>
              <a:buNone/>
            </a:pPr>
            <a:r>
              <a:rPr lang="vi-VN" sz="2000" dirty="0">
                <a:solidFill>
                  <a:srgbClr val="17175A"/>
                </a:solidFill>
              </a:rPr>
              <a:t>1. </a:t>
            </a:r>
            <a:r>
              <a:rPr lang="vi-VN" sz="2200" dirty="0">
                <a:solidFill>
                  <a:srgbClr val="17175A"/>
                </a:solidFill>
              </a:rPr>
              <a:t>Tổng quan nghiên cứu</a:t>
            </a:r>
            <a:endParaRPr sz="2000" dirty="0">
              <a:solidFill>
                <a:srgbClr val="17175A"/>
              </a:solidFill>
            </a:endParaRPr>
          </a:p>
        </p:txBody>
      </p:sp>
      <p:sp>
        <p:nvSpPr>
          <p:cNvPr id="1037" name="Google Shape;1037;p48"/>
          <p:cNvSpPr/>
          <p:nvPr/>
        </p:nvSpPr>
        <p:spPr>
          <a:xfrm>
            <a:off x="3479800" y="2457415"/>
            <a:ext cx="744300" cy="7443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48"/>
          <p:cNvSpPr txBox="1">
            <a:spLocks noGrp="1"/>
          </p:cNvSpPr>
          <p:nvPr>
            <p:ph type="title" idx="4294967295"/>
          </p:nvPr>
        </p:nvSpPr>
        <p:spPr>
          <a:xfrm>
            <a:off x="713225" y="2543225"/>
            <a:ext cx="2653800" cy="572700"/>
          </a:xfrm>
          <a:prstGeom prst="rect">
            <a:avLst/>
          </a:prstGeom>
        </p:spPr>
        <p:txBody>
          <a:bodyPr spcFirstLastPara="1" wrap="square" lIns="91425" tIns="91425" rIns="91425" bIns="91425" anchor="t" anchorCtr="0">
            <a:noAutofit/>
          </a:bodyPr>
          <a:lstStyle/>
          <a:p>
            <a:pPr marL="0" marR="0" lvl="0" indent="0" algn="r" rtl="0">
              <a:lnSpc>
                <a:spcPct val="100000"/>
              </a:lnSpc>
              <a:spcBef>
                <a:spcPts val="0"/>
              </a:spcBef>
              <a:spcAft>
                <a:spcPts val="0"/>
              </a:spcAft>
              <a:buNone/>
            </a:pPr>
            <a:r>
              <a:rPr lang="vi-VN" sz="2000" dirty="0">
                <a:solidFill>
                  <a:srgbClr val="17175A"/>
                </a:solidFill>
              </a:rPr>
              <a:t>3. Thống kê mô tả</a:t>
            </a:r>
            <a:endParaRPr sz="2000" dirty="0">
              <a:solidFill>
                <a:srgbClr val="17175A"/>
              </a:solidFill>
            </a:endParaRPr>
          </a:p>
        </p:txBody>
      </p:sp>
      <p:sp>
        <p:nvSpPr>
          <p:cNvPr id="1039" name="Google Shape;1039;p48"/>
          <p:cNvSpPr/>
          <p:nvPr/>
        </p:nvSpPr>
        <p:spPr>
          <a:xfrm>
            <a:off x="3479800" y="3495390"/>
            <a:ext cx="744300" cy="7443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48"/>
          <p:cNvSpPr txBox="1">
            <a:spLocks noGrp="1"/>
          </p:cNvSpPr>
          <p:nvPr>
            <p:ph type="title" idx="4294967295"/>
          </p:nvPr>
        </p:nvSpPr>
        <p:spPr>
          <a:xfrm>
            <a:off x="713225" y="3581200"/>
            <a:ext cx="2653800" cy="572700"/>
          </a:xfrm>
          <a:prstGeom prst="rect">
            <a:avLst/>
          </a:prstGeom>
        </p:spPr>
        <p:txBody>
          <a:bodyPr spcFirstLastPara="1" wrap="square" lIns="91425" tIns="91425" rIns="91425" bIns="91425" anchor="t" anchorCtr="0">
            <a:noAutofit/>
          </a:bodyPr>
          <a:lstStyle/>
          <a:p>
            <a:pPr marL="0" marR="0" lvl="0" indent="0" algn="r" rtl="0">
              <a:lnSpc>
                <a:spcPct val="100000"/>
              </a:lnSpc>
              <a:spcBef>
                <a:spcPts val="0"/>
              </a:spcBef>
              <a:spcAft>
                <a:spcPts val="0"/>
              </a:spcAft>
              <a:buNone/>
            </a:pPr>
            <a:r>
              <a:rPr lang="vi-VN" sz="2000" dirty="0">
                <a:solidFill>
                  <a:srgbClr val="17175A"/>
                </a:solidFill>
              </a:rPr>
              <a:t>4. Thống kê suy diễn</a:t>
            </a:r>
            <a:endParaRPr sz="2000" dirty="0">
              <a:solidFill>
                <a:srgbClr val="17175A"/>
              </a:solidFill>
            </a:endParaRPr>
          </a:p>
        </p:txBody>
      </p:sp>
      <p:sp>
        <p:nvSpPr>
          <p:cNvPr id="1041" name="Google Shape;1041;p48"/>
          <p:cNvSpPr txBox="1">
            <a:spLocks noGrp="1"/>
          </p:cNvSpPr>
          <p:nvPr>
            <p:ph type="title" idx="4294967295"/>
          </p:nvPr>
        </p:nvSpPr>
        <p:spPr>
          <a:xfrm>
            <a:off x="5770200" y="2103600"/>
            <a:ext cx="26538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vi-VN" sz="2000" dirty="0">
                <a:solidFill>
                  <a:srgbClr val="17175A"/>
                </a:solidFill>
              </a:rPr>
              <a:t>2. Tiền xử lý số liệu</a:t>
            </a:r>
            <a:endParaRPr sz="2000" dirty="0">
              <a:solidFill>
                <a:srgbClr val="17175A"/>
              </a:solidFill>
            </a:endParaRPr>
          </a:p>
        </p:txBody>
      </p:sp>
      <p:sp>
        <p:nvSpPr>
          <p:cNvPr id="1042" name="Google Shape;1042;p48"/>
          <p:cNvSpPr/>
          <p:nvPr/>
        </p:nvSpPr>
        <p:spPr>
          <a:xfrm>
            <a:off x="4913100" y="2017790"/>
            <a:ext cx="744300" cy="7443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1043" name="Google Shape;1043;p48"/>
          <p:cNvSpPr txBox="1">
            <a:spLocks noGrp="1"/>
          </p:cNvSpPr>
          <p:nvPr>
            <p:ph type="title" idx="4294967295"/>
          </p:nvPr>
        </p:nvSpPr>
        <p:spPr>
          <a:xfrm>
            <a:off x="5770200" y="3201725"/>
            <a:ext cx="26538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vi-VN" sz="2000" dirty="0">
                <a:solidFill>
                  <a:srgbClr val="17175A"/>
                </a:solidFill>
              </a:rPr>
              <a:t>5. Đánh giá và dự đoán</a:t>
            </a:r>
            <a:endParaRPr sz="2000" dirty="0">
              <a:solidFill>
                <a:srgbClr val="17175A"/>
              </a:solidFill>
            </a:endParaRPr>
          </a:p>
        </p:txBody>
      </p:sp>
      <p:sp>
        <p:nvSpPr>
          <p:cNvPr id="1044" name="Google Shape;1044;p48"/>
          <p:cNvSpPr/>
          <p:nvPr/>
        </p:nvSpPr>
        <p:spPr>
          <a:xfrm>
            <a:off x="4913100" y="3115915"/>
            <a:ext cx="744300" cy="7443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cxnSp>
        <p:nvCxnSpPr>
          <p:cNvPr id="1045" name="Google Shape;1045;p48"/>
          <p:cNvCxnSpPr>
            <a:stCxn id="1034" idx="3"/>
            <a:endCxn id="1042" idx="0"/>
          </p:cNvCxnSpPr>
          <p:nvPr/>
        </p:nvCxnSpPr>
        <p:spPr>
          <a:xfrm>
            <a:off x="4224100" y="1791590"/>
            <a:ext cx="1061100" cy="226200"/>
          </a:xfrm>
          <a:prstGeom prst="bentConnector2">
            <a:avLst/>
          </a:prstGeom>
          <a:noFill/>
          <a:ln w="9525" cap="flat" cmpd="sng">
            <a:solidFill>
              <a:schemeClr val="dk1"/>
            </a:solidFill>
            <a:prstDash val="solid"/>
            <a:round/>
            <a:headEnd type="none" w="med" len="med"/>
            <a:tailEnd type="none" w="med" len="med"/>
          </a:ln>
        </p:spPr>
      </p:cxnSp>
      <p:cxnSp>
        <p:nvCxnSpPr>
          <p:cNvPr id="1046" name="Google Shape;1046;p48"/>
          <p:cNvCxnSpPr>
            <a:stCxn id="1042" idx="1"/>
            <a:endCxn id="1037" idx="3"/>
          </p:cNvCxnSpPr>
          <p:nvPr/>
        </p:nvCxnSpPr>
        <p:spPr>
          <a:xfrm flipH="1">
            <a:off x="4224000" y="2389940"/>
            <a:ext cx="689100" cy="439500"/>
          </a:xfrm>
          <a:prstGeom prst="bentConnector3">
            <a:avLst>
              <a:gd name="adj1" fmla="val 49993"/>
            </a:avLst>
          </a:prstGeom>
          <a:noFill/>
          <a:ln w="9525" cap="flat" cmpd="sng">
            <a:solidFill>
              <a:schemeClr val="dk1"/>
            </a:solidFill>
            <a:prstDash val="solid"/>
            <a:round/>
            <a:headEnd type="none" w="med" len="med"/>
            <a:tailEnd type="none" w="med" len="med"/>
          </a:ln>
        </p:spPr>
      </p:cxnSp>
      <p:cxnSp>
        <p:nvCxnSpPr>
          <p:cNvPr id="1047" name="Google Shape;1047;p48"/>
          <p:cNvCxnSpPr>
            <a:stCxn id="1037" idx="2"/>
            <a:endCxn id="1039" idx="0"/>
          </p:cNvCxnSpPr>
          <p:nvPr/>
        </p:nvCxnSpPr>
        <p:spPr>
          <a:xfrm>
            <a:off x="3851950" y="3201715"/>
            <a:ext cx="0" cy="293700"/>
          </a:xfrm>
          <a:prstGeom prst="straightConnector1">
            <a:avLst/>
          </a:prstGeom>
          <a:noFill/>
          <a:ln w="9525" cap="flat" cmpd="sng">
            <a:solidFill>
              <a:schemeClr val="dk1"/>
            </a:solidFill>
            <a:prstDash val="solid"/>
            <a:round/>
            <a:headEnd type="none" w="med" len="med"/>
            <a:tailEnd type="none" w="med" len="med"/>
          </a:ln>
        </p:spPr>
      </p:cxnSp>
      <p:cxnSp>
        <p:nvCxnSpPr>
          <p:cNvPr id="1048" name="Google Shape;1048;p48"/>
          <p:cNvCxnSpPr>
            <a:stCxn id="1039" idx="3"/>
            <a:endCxn id="1044" idx="1"/>
          </p:cNvCxnSpPr>
          <p:nvPr/>
        </p:nvCxnSpPr>
        <p:spPr>
          <a:xfrm rot="10800000" flipH="1">
            <a:off x="4224100" y="3488040"/>
            <a:ext cx="689100" cy="379500"/>
          </a:xfrm>
          <a:prstGeom prst="bentConnector3">
            <a:avLst>
              <a:gd name="adj1" fmla="val 49993"/>
            </a:avLst>
          </a:prstGeom>
          <a:noFill/>
          <a:ln w="9525" cap="flat" cmpd="sng">
            <a:solidFill>
              <a:schemeClr val="dk1"/>
            </a:solidFill>
            <a:prstDash val="solid"/>
            <a:round/>
            <a:headEnd type="none" w="med" len="med"/>
            <a:tailEnd type="none" w="med" len="med"/>
          </a:ln>
        </p:spPr>
      </p:cxnSp>
      <p:grpSp>
        <p:nvGrpSpPr>
          <p:cNvPr id="1049" name="Google Shape;1049;p48"/>
          <p:cNvGrpSpPr/>
          <p:nvPr/>
        </p:nvGrpSpPr>
        <p:grpSpPr>
          <a:xfrm>
            <a:off x="6862267" y="4388459"/>
            <a:ext cx="1393254" cy="851132"/>
            <a:chOff x="3577367" y="1677509"/>
            <a:chExt cx="1393254" cy="851132"/>
          </a:xfrm>
        </p:grpSpPr>
        <p:sp>
          <p:nvSpPr>
            <p:cNvPr id="1050" name="Google Shape;1050;p48"/>
            <p:cNvSpPr/>
            <p:nvPr/>
          </p:nvSpPr>
          <p:spPr>
            <a:xfrm>
              <a:off x="3605409" y="1677509"/>
              <a:ext cx="1365212" cy="851132"/>
            </a:xfrm>
            <a:custGeom>
              <a:avLst/>
              <a:gdLst/>
              <a:ahLst/>
              <a:cxnLst/>
              <a:rect l="l" t="t" r="r" b="b"/>
              <a:pathLst>
                <a:path w="2829455" h="1764004" extrusionOk="0">
                  <a:moveTo>
                    <a:pt x="2699484" y="1764004"/>
                  </a:moveTo>
                  <a:lnTo>
                    <a:pt x="129972" y="1764004"/>
                  </a:lnTo>
                  <a:cubicBezTo>
                    <a:pt x="58187" y="1764004"/>
                    <a:pt x="0" y="1705817"/>
                    <a:pt x="0" y="1634032"/>
                  </a:cubicBezTo>
                  <a:lnTo>
                    <a:pt x="0" y="129972"/>
                  </a:lnTo>
                  <a:cubicBezTo>
                    <a:pt x="0" y="58187"/>
                    <a:pt x="58187" y="0"/>
                    <a:pt x="129972" y="0"/>
                  </a:cubicBezTo>
                  <a:lnTo>
                    <a:pt x="2699484" y="0"/>
                  </a:lnTo>
                  <a:cubicBezTo>
                    <a:pt x="2771268" y="0"/>
                    <a:pt x="2829456" y="58187"/>
                    <a:pt x="2829456" y="129972"/>
                  </a:cubicBezTo>
                  <a:lnTo>
                    <a:pt x="2829456" y="1634032"/>
                  </a:lnTo>
                  <a:cubicBezTo>
                    <a:pt x="2829379" y="1705817"/>
                    <a:pt x="2771192" y="1764004"/>
                    <a:pt x="2699484" y="1764004"/>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1" name="Google Shape;1051;p48"/>
            <p:cNvSpPr/>
            <p:nvPr/>
          </p:nvSpPr>
          <p:spPr>
            <a:xfrm>
              <a:off x="4660956" y="2269904"/>
              <a:ext cx="172521" cy="33830"/>
            </a:xfrm>
            <a:custGeom>
              <a:avLst/>
              <a:gdLst/>
              <a:ahLst/>
              <a:cxnLst/>
              <a:rect l="l" t="t" r="r" b="b"/>
              <a:pathLst>
                <a:path w="357556" h="70113" extrusionOk="0">
                  <a:moveTo>
                    <a:pt x="0" y="0"/>
                  </a:moveTo>
                  <a:lnTo>
                    <a:pt x="357556" y="0"/>
                  </a:lnTo>
                  <a:lnTo>
                    <a:pt x="357556" y="70113"/>
                  </a:lnTo>
                  <a:lnTo>
                    <a:pt x="0" y="70113"/>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2" name="Google Shape;1052;p48"/>
            <p:cNvSpPr/>
            <p:nvPr/>
          </p:nvSpPr>
          <p:spPr>
            <a:xfrm>
              <a:off x="4660956" y="2102017"/>
              <a:ext cx="172520" cy="127878"/>
            </a:xfrm>
            <a:custGeom>
              <a:avLst/>
              <a:gdLst/>
              <a:ahLst/>
              <a:cxnLst/>
              <a:rect l="l" t="t" r="r" b="b"/>
              <a:pathLst>
                <a:path w="357555" h="265033" extrusionOk="0">
                  <a:moveTo>
                    <a:pt x="294583" y="265034"/>
                  </a:moveTo>
                  <a:lnTo>
                    <a:pt x="62973" y="265034"/>
                  </a:lnTo>
                  <a:cubicBezTo>
                    <a:pt x="28182" y="265034"/>
                    <a:pt x="0" y="236851"/>
                    <a:pt x="0" y="202061"/>
                  </a:cubicBezTo>
                  <a:lnTo>
                    <a:pt x="0" y="62973"/>
                  </a:lnTo>
                  <a:cubicBezTo>
                    <a:pt x="0" y="28182"/>
                    <a:pt x="28182" y="0"/>
                    <a:pt x="62973" y="0"/>
                  </a:cubicBezTo>
                  <a:lnTo>
                    <a:pt x="294583" y="0"/>
                  </a:lnTo>
                  <a:cubicBezTo>
                    <a:pt x="329374" y="0"/>
                    <a:pt x="357556" y="28182"/>
                    <a:pt x="357556" y="62973"/>
                  </a:cubicBezTo>
                  <a:lnTo>
                    <a:pt x="357556" y="202061"/>
                  </a:lnTo>
                  <a:cubicBezTo>
                    <a:pt x="357556" y="236851"/>
                    <a:pt x="329374" y="265034"/>
                    <a:pt x="294583" y="26503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3" name="Google Shape;1053;p48"/>
            <p:cNvSpPr/>
            <p:nvPr/>
          </p:nvSpPr>
          <p:spPr>
            <a:xfrm>
              <a:off x="4660956" y="2337139"/>
              <a:ext cx="110506" cy="3665"/>
            </a:xfrm>
            <a:custGeom>
              <a:avLst/>
              <a:gdLst/>
              <a:ahLst/>
              <a:cxnLst/>
              <a:rect l="l" t="t" r="r" b="b"/>
              <a:pathLst>
                <a:path w="229027" h="7596" extrusionOk="0">
                  <a:moveTo>
                    <a:pt x="0" y="0"/>
                  </a:moveTo>
                  <a:lnTo>
                    <a:pt x="229027"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4" name="Google Shape;1054;p48"/>
            <p:cNvSpPr/>
            <p:nvPr/>
          </p:nvSpPr>
          <p:spPr>
            <a:xfrm>
              <a:off x="4660956" y="2359661"/>
              <a:ext cx="110506" cy="3665"/>
            </a:xfrm>
            <a:custGeom>
              <a:avLst/>
              <a:gdLst/>
              <a:ahLst/>
              <a:cxnLst/>
              <a:rect l="l" t="t" r="r" b="b"/>
              <a:pathLst>
                <a:path w="229027" h="7596" extrusionOk="0">
                  <a:moveTo>
                    <a:pt x="0" y="0"/>
                  </a:moveTo>
                  <a:lnTo>
                    <a:pt x="229027"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5" name="Google Shape;1055;p48"/>
            <p:cNvSpPr/>
            <p:nvPr/>
          </p:nvSpPr>
          <p:spPr>
            <a:xfrm>
              <a:off x="4660956" y="2382146"/>
              <a:ext cx="110506" cy="3665"/>
            </a:xfrm>
            <a:custGeom>
              <a:avLst/>
              <a:gdLst/>
              <a:ahLst/>
              <a:cxnLst/>
              <a:rect l="l" t="t" r="r" b="b"/>
              <a:pathLst>
                <a:path w="229027" h="7596" extrusionOk="0">
                  <a:moveTo>
                    <a:pt x="0" y="0"/>
                  </a:moveTo>
                  <a:lnTo>
                    <a:pt x="229027"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6" name="Google Shape;1056;p48"/>
            <p:cNvSpPr/>
            <p:nvPr/>
          </p:nvSpPr>
          <p:spPr>
            <a:xfrm>
              <a:off x="4561547"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7" name="Google Shape;1057;p48"/>
            <p:cNvSpPr/>
            <p:nvPr/>
          </p:nvSpPr>
          <p:spPr>
            <a:xfrm>
              <a:off x="4402508"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8" name="Google Shape;1058;p48"/>
            <p:cNvSpPr/>
            <p:nvPr/>
          </p:nvSpPr>
          <p:spPr>
            <a:xfrm>
              <a:off x="4243504"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59" name="Google Shape;1059;p48"/>
            <p:cNvSpPr/>
            <p:nvPr/>
          </p:nvSpPr>
          <p:spPr>
            <a:xfrm>
              <a:off x="4084465"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0" name="Google Shape;1060;p48"/>
            <p:cNvSpPr/>
            <p:nvPr/>
          </p:nvSpPr>
          <p:spPr>
            <a:xfrm>
              <a:off x="3925425"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1" name="Google Shape;1061;p48"/>
            <p:cNvSpPr/>
            <p:nvPr/>
          </p:nvSpPr>
          <p:spPr>
            <a:xfrm>
              <a:off x="3766423"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2" name="Google Shape;1062;p48"/>
            <p:cNvSpPr/>
            <p:nvPr/>
          </p:nvSpPr>
          <p:spPr>
            <a:xfrm>
              <a:off x="3605409" y="1916202"/>
              <a:ext cx="958485" cy="400277"/>
            </a:xfrm>
            <a:custGeom>
              <a:avLst/>
              <a:gdLst/>
              <a:ahLst/>
              <a:cxnLst/>
              <a:rect l="l" t="t" r="r" b="b"/>
              <a:pathLst>
                <a:path w="1986498" h="829589" extrusionOk="0">
                  <a:moveTo>
                    <a:pt x="0" y="607196"/>
                  </a:moveTo>
                  <a:lnTo>
                    <a:pt x="299065" y="409465"/>
                  </a:lnTo>
                  <a:cubicBezTo>
                    <a:pt x="320486" y="395336"/>
                    <a:pt x="348289" y="395716"/>
                    <a:pt x="369330" y="410377"/>
                  </a:cubicBezTo>
                  <a:lnTo>
                    <a:pt x="590229" y="565112"/>
                  </a:lnTo>
                  <a:cubicBezTo>
                    <a:pt x="621754" y="587142"/>
                    <a:pt x="665508" y="575747"/>
                    <a:pt x="682220" y="541184"/>
                  </a:cubicBezTo>
                  <a:lnTo>
                    <a:pt x="926896" y="35273"/>
                  </a:lnTo>
                  <a:cubicBezTo>
                    <a:pt x="951508" y="-15622"/>
                    <a:pt x="1025647" y="-10228"/>
                    <a:pt x="1042663" y="43629"/>
                  </a:cubicBezTo>
                  <a:lnTo>
                    <a:pt x="1277084" y="785936"/>
                  </a:lnTo>
                  <a:cubicBezTo>
                    <a:pt x="1294251" y="840401"/>
                    <a:pt x="1369454" y="845111"/>
                    <a:pt x="1393306" y="793228"/>
                  </a:cubicBezTo>
                  <a:lnTo>
                    <a:pt x="1610635" y="321424"/>
                  </a:lnTo>
                  <a:cubicBezTo>
                    <a:pt x="1630765" y="277670"/>
                    <a:pt x="1690776" y="272277"/>
                    <a:pt x="1718426" y="311701"/>
                  </a:cubicBezTo>
                  <a:lnTo>
                    <a:pt x="1986499" y="693793"/>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3" name="Google Shape;1063;p48"/>
            <p:cNvSpPr/>
            <p:nvPr/>
          </p:nvSpPr>
          <p:spPr>
            <a:xfrm>
              <a:off x="3972662" y="2024069"/>
              <a:ext cx="45595" cy="45595"/>
            </a:xfrm>
            <a:custGeom>
              <a:avLst/>
              <a:gdLst/>
              <a:ahLst/>
              <a:cxnLst/>
              <a:rect l="l" t="t" r="r" b="b"/>
              <a:pathLst>
                <a:path w="94497" h="94497" extrusionOk="0">
                  <a:moveTo>
                    <a:pt x="94497" y="47249"/>
                  </a:moveTo>
                  <a:cubicBezTo>
                    <a:pt x="94497" y="73344"/>
                    <a:pt x="73343" y="94498"/>
                    <a:pt x="47249" y="94498"/>
                  </a:cubicBezTo>
                  <a:cubicBezTo>
                    <a:pt x="21154" y="94498"/>
                    <a:pt x="0" y="73344"/>
                    <a:pt x="0" y="47249"/>
                  </a:cubicBezTo>
                  <a:cubicBezTo>
                    <a:pt x="0" y="21154"/>
                    <a:pt x="21154" y="0"/>
                    <a:pt x="47249" y="0"/>
                  </a:cubicBezTo>
                  <a:cubicBezTo>
                    <a:pt x="73343" y="0"/>
                    <a:pt x="94497" y="21154"/>
                    <a:pt x="94497" y="4724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4" name="Google Shape;1064;p48"/>
            <p:cNvSpPr/>
            <p:nvPr/>
          </p:nvSpPr>
          <p:spPr>
            <a:xfrm>
              <a:off x="3664089" y="1827628"/>
              <a:ext cx="317443" cy="189754"/>
            </a:xfrm>
            <a:custGeom>
              <a:avLst/>
              <a:gdLst/>
              <a:ahLst/>
              <a:cxnLst/>
              <a:rect l="l" t="t" r="r" b="b"/>
              <a:pathLst>
                <a:path w="657912" h="393272" extrusionOk="0">
                  <a:moveTo>
                    <a:pt x="622286" y="386954"/>
                  </a:moveTo>
                  <a:lnTo>
                    <a:pt x="552324" y="315397"/>
                  </a:lnTo>
                  <a:lnTo>
                    <a:pt x="50059" y="315397"/>
                  </a:lnTo>
                  <a:cubicBezTo>
                    <a:pt x="22409" y="315397"/>
                    <a:pt x="0" y="292988"/>
                    <a:pt x="0" y="265337"/>
                  </a:cubicBezTo>
                  <a:lnTo>
                    <a:pt x="0" y="50059"/>
                  </a:lnTo>
                  <a:cubicBezTo>
                    <a:pt x="0" y="22409"/>
                    <a:pt x="22409" y="0"/>
                    <a:pt x="50059" y="0"/>
                  </a:cubicBezTo>
                  <a:lnTo>
                    <a:pt x="607853" y="0"/>
                  </a:lnTo>
                  <a:cubicBezTo>
                    <a:pt x="635503" y="0"/>
                    <a:pt x="657912" y="22409"/>
                    <a:pt x="657912" y="50059"/>
                  </a:cubicBezTo>
                  <a:lnTo>
                    <a:pt x="657912" y="315397"/>
                  </a:lnTo>
                  <a:lnTo>
                    <a:pt x="657912" y="372445"/>
                  </a:lnTo>
                  <a:cubicBezTo>
                    <a:pt x="657912" y="391056"/>
                    <a:pt x="635275" y="400323"/>
                    <a:pt x="622286" y="38695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5" name="Google Shape;1065;p48"/>
            <p:cNvSpPr/>
            <p:nvPr/>
          </p:nvSpPr>
          <p:spPr>
            <a:xfrm>
              <a:off x="3577367" y="2429163"/>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6" name="Google Shape;1066;p48"/>
            <p:cNvSpPr/>
            <p:nvPr/>
          </p:nvSpPr>
          <p:spPr>
            <a:xfrm>
              <a:off x="3577367" y="2318238"/>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7" name="Google Shape;1067;p48"/>
            <p:cNvSpPr/>
            <p:nvPr/>
          </p:nvSpPr>
          <p:spPr>
            <a:xfrm>
              <a:off x="3577367" y="2207348"/>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8" name="Google Shape;1068;p48"/>
            <p:cNvSpPr/>
            <p:nvPr/>
          </p:nvSpPr>
          <p:spPr>
            <a:xfrm>
              <a:off x="3577367" y="2096423"/>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69" name="Google Shape;1069;p48"/>
            <p:cNvSpPr/>
            <p:nvPr/>
          </p:nvSpPr>
          <p:spPr>
            <a:xfrm>
              <a:off x="3577367" y="1985534"/>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70" name="Google Shape;1070;p48"/>
            <p:cNvSpPr/>
            <p:nvPr/>
          </p:nvSpPr>
          <p:spPr>
            <a:xfrm>
              <a:off x="3577367" y="1874608"/>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71" name="Google Shape;1071;p48"/>
            <p:cNvSpPr/>
            <p:nvPr/>
          </p:nvSpPr>
          <p:spPr>
            <a:xfrm>
              <a:off x="3577367" y="1763720"/>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72" name="Google Shape;1072;p48"/>
            <p:cNvSpPr/>
            <p:nvPr/>
          </p:nvSpPr>
          <p:spPr>
            <a:xfrm>
              <a:off x="4293447" y="2127573"/>
              <a:ext cx="83273" cy="83273"/>
            </a:xfrm>
            <a:custGeom>
              <a:avLst/>
              <a:gdLst/>
              <a:ahLst/>
              <a:cxnLst/>
              <a:rect l="l" t="t" r="r" b="b"/>
              <a:pathLst>
                <a:path w="172587" h="172587" extrusionOk="0">
                  <a:moveTo>
                    <a:pt x="172587" y="86294"/>
                  </a:moveTo>
                  <a:cubicBezTo>
                    <a:pt x="172587" y="133952"/>
                    <a:pt x="133952" y="172587"/>
                    <a:pt x="86293" y="172587"/>
                  </a:cubicBezTo>
                  <a:cubicBezTo>
                    <a:pt x="38635" y="172587"/>
                    <a:pt x="0" y="133952"/>
                    <a:pt x="0" y="86294"/>
                  </a:cubicBezTo>
                  <a:cubicBezTo>
                    <a:pt x="0" y="38635"/>
                    <a:pt x="38635" y="0"/>
                    <a:pt x="86293" y="0"/>
                  </a:cubicBezTo>
                  <a:cubicBezTo>
                    <a:pt x="133952" y="0"/>
                    <a:pt x="172587" y="38635"/>
                    <a:pt x="172587" y="86294"/>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73" name="Google Shape;1073;p48"/>
            <p:cNvSpPr/>
            <p:nvPr/>
          </p:nvSpPr>
          <p:spPr>
            <a:xfrm>
              <a:off x="4561547" y="1738602"/>
              <a:ext cx="406653" cy="3665"/>
            </a:xfrm>
            <a:custGeom>
              <a:avLst/>
              <a:gdLst/>
              <a:ahLst/>
              <a:cxnLst/>
              <a:rect l="l" t="t" r="r" b="b"/>
              <a:pathLst>
                <a:path w="842805" h="7596" extrusionOk="0">
                  <a:moveTo>
                    <a:pt x="842805"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1074" name="Google Shape;1074;p48"/>
          <p:cNvGrpSpPr/>
          <p:nvPr/>
        </p:nvGrpSpPr>
        <p:grpSpPr>
          <a:xfrm>
            <a:off x="5114350" y="3310299"/>
            <a:ext cx="355099" cy="355481"/>
            <a:chOff x="3539102" y="2427549"/>
            <a:chExt cx="355099" cy="355481"/>
          </a:xfrm>
        </p:grpSpPr>
        <p:sp>
          <p:nvSpPr>
            <p:cNvPr id="1075" name="Google Shape;1075;p4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4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3" name="Google Shape;1083;p48"/>
          <p:cNvSpPr/>
          <p:nvPr/>
        </p:nvSpPr>
        <p:spPr>
          <a:xfrm>
            <a:off x="3657353" y="2651621"/>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5" name="Google Shape;1085;p48"/>
          <p:cNvGrpSpPr/>
          <p:nvPr/>
        </p:nvGrpSpPr>
        <p:grpSpPr>
          <a:xfrm>
            <a:off x="3675532" y="3689593"/>
            <a:ext cx="352840" cy="354717"/>
            <a:chOff x="3095745" y="3805393"/>
            <a:chExt cx="352840" cy="354717"/>
          </a:xfrm>
        </p:grpSpPr>
        <p:sp>
          <p:nvSpPr>
            <p:cNvPr id="1086" name="Google Shape;1086;p4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4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1088" name="Google Shape;1088;p4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4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4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4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 name="Google Shape;8988;p63">
            <a:extLst>
              <a:ext uri="{FF2B5EF4-FFF2-40B4-BE49-F238E27FC236}">
                <a16:creationId xmlns:a16="http://schemas.microsoft.com/office/drawing/2014/main" id="{F272E11E-A516-D349-D6E3-F24448915DAE}"/>
              </a:ext>
            </a:extLst>
          </p:cNvPr>
          <p:cNvSpPr/>
          <p:nvPr/>
        </p:nvSpPr>
        <p:spPr>
          <a:xfrm>
            <a:off x="3695291" y="16129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1717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 name="Google Shape;11000;p66">
            <a:extLst>
              <a:ext uri="{FF2B5EF4-FFF2-40B4-BE49-F238E27FC236}">
                <a16:creationId xmlns:a16="http://schemas.microsoft.com/office/drawing/2014/main" id="{92F9E834-DD8E-AA6A-1539-20F035E29C4F}"/>
              </a:ext>
            </a:extLst>
          </p:cNvPr>
          <p:cNvSpPr/>
          <p:nvPr/>
        </p:nvSpPr>
        <p:spPr>
          <a:xfrm>
            <a:off x="5107695" y="2198213"/>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17175A"/>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nvGrpSpPr>
          <p:cNvPr id="3" name="Google Shape;690;p38">
            <a:extLst>
              <a:ext uri="{FF2B5EF4-FFF2-40B4-BE49-F238E27FC236}">
                <a16:creationId xmlns:a16="http://schemas.microsoft.com/office/drawing/2014/main" id="{AF2F5FA0-CBB9-F4D6-E182-43A1F5C9EEF3}"/>
              </a:ext>
            </a:extLst>
          </p:cNvPr>
          <p:cNvGrpSpPr/>
          <p:nvPr/>
        </p:nvGrpSpPr>
        <p:grpSpPr>
          <a:xfrm>
            <a:off x="6948989" y="517285"/>
            <a:ext cx="1518587" cy="1233056"/>
            <a:chOff x="7329141" y="362469"/>
            <a:chExt cx="1022136" cy="829949"/>
          </a:xfrm>
        </p:grpSpPr>
        <p:sp>
          <p:nvSpPr>
            <p:cNvPr id="5" name="Google Shape;691;p38">
              <a:extLst>
                <a:ext uri="{FF2B5EF4-FFF2-40B4-BE49-F238E27FC236}">
                  <a16:creationId xmlns:a16="http://schemas.microsoft.com/office/drawing/2014/main" id="{2E44772B-282A-09B6-0102-9186F13CC06E}"/>
                </a:ext>
              </a:extLst>
            </p:cNvPr>
            <p:cNvSpPr/>
            <p:nvPr/>
          </p:nvSpPr>
          <p:spPr>
            <a:xfrm>
              <a:off x="7329141" y="362469"/>
              <a:ext cx="1022136" cy="829949"/>
            </a:xfrm>
            <a:custGeom>
              <a:avLst/>
              <a:gdLst/>
              <a:ahLst/>
              <a:cxnLst/>
              <a:rect l="l" t="t" r="r" b="b"/>
              <a:pathLst>
                <a:path w="1901648" h="1544092" extrusionOk="0">
                  <a:moveTo>
                    <a:pt x="1770840" y="1544092"/>
                  </a:moveTo>
                  <a:lnTo>
                    <a:pt x="130807" y="1544092"/>
                  </a:lnTo>
                  <a:cubicBezTo>
                    <a:pt x="58567" y="1544092"/>
                    <a:pt x="0" y="1485525"/>
                    <a:pt x="0" y="1413285"/>
                  </a:cubicBezTo>
                  <a:lnTo>
                    <a:pt x="0" y="130808"/>
                  </a:lnTo>
                  <a:cubicBezTo>
                    <a:pt x="0" y="58567"/>
                    <a:pt x="58567" y="0"/>
                    <a:pt x="130807" y="0"/>
                  </a:cubicBezTo>
                  <a:lnTo>
                    <a:pt x="1770840" y="0"/>
                  </a:lnTo>
                  <a:cubicBezTo>
                    <a:pt x="1843081" y="0"/>
                    <a:pt x="1901648" y="58567"/>
                    <a:pt x="1901648" y="130808"/>
                  </a:cubicBezTo>
                  <a:lnTo>
                    <a:pt x="1901648" y="1413285"/>
                  </a:lnTo>
                  <a:cubicBezTo>
                    <a:pt x="1901648" y="1485449"/>
                    <a:pt x="1843081" y="1544092"/>
                    <a:pt x="1770840" y="1544092"/>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692;p38">
              <a:extLst>
                <a:ext uri="{FF2B5EF4-FFF2-40B4-BE49-F238E27FC236}">
                  <a16:creationId xmlns:a16="http://schemas.microsoft.com/office/drawing/2014/main" id="{C6A649A4-56C9-ACF8-171E-BB3E9AF05BA8}"/>
                </a:ext>
              </a:extLst>
            </p:cNvPr>
            <p:cNvSpPr/>
            <p:nvPr/>
          </p:nvSpPr>
          <p:spPr>
            <a:xfrm>
              <a:off x="7479397" y="507863"/>
              <a:ext cx="275724" cy="489918"/>
            </a:xfrm>
            <a:custGeom>
              <a:avLst/>
              <a:gdLst/>
              <a:ahLst/>
              <a:cxnLst/>
              <a:rect l="l" t="t" r="r" b="b"/>
              <a:pathLst>
                <a:path w="512975" h="911475" extrusionOk="0">
                  <a:moveTo>
                    <a:pt x="512976" y="0"/>
                  </a:moveTo>
                  <a:cubicBezTo>
                    <a:pt x="229635" y="0"/>
                    <a:pt x="0" y="229635"/>
                    <a:pt x="0" y="512976"/>
                  </a:cubicBezTo>
                  <a:cubicBezTo>
                    <a:pt x="0" y="673864"/>
                    <a:pt x="74064" y="817434"/>
                    <a:pt x="189983" y="911476"/>
                  </a:cubicBezTo>
                  <a:lnTo>
                    <a:pt x="512976" y="512976"/>
                  </a:lnTo>
                  <a:lnTo>
                    <a:pt x="512976" y="0"/>
                  </a:lnTo>
                  <a:close/>
                </a:path>
              </a:pathLst>
            </a:custGeom>
            <a:solidFill>
              <a:schemeClr val="accent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 name="Google Shape;693;p38">
              <a:extLst>
                <a:ext uri="{FF2B5EF4-FFF2-40B4-BE49-F238E27FC236}">
                  <a16:creationId xmlns:a16="http://schemas.microsoft.com/office/drawing/2014/main" id="{1D6A46C2-0CF9-4D7E-C7FE-3EE7445D7556}"/>
                </a:ext>
              </a:extLst>
            </p:cNvPr>
            <p:cNvGrpSpPr/>
            <p:nvPr/>
          </p:nvGrpSpPr>
          <p:grpSpPr>
            <a:xfrm>
              <a:off x="7581578" y="507863"/>
              <a:ext cx="449625" cy="551756"/>
              <a:chOff x="6727477" y="1096947"/>
              <a:chExt cx="836044" cy="1025951"/>
            </a:xfrm>
          </p:grpSpPr>
          <p:sp>
            <p:nvSpPr>
              <p:cNvPr id="17" name="Google Shape;694;p38">
                <a:extLst>
                  <a:ext uri="{FF2B5EF4-FFF2-40B4-BE49-F238E27FC236}">
                    <a16:creationId xmlns:a16="http://schemas.microsoft.com/office/drawing/2014/main" id="{86048D83-F63B-A955-BB53-FEEA08D824BA}"/>
                  </a:ext>
                </a:extLst>
              </p:cNvPr>
              <p:cNvSpPr/>
              <p:nvPr/>
            </p:nvSpPr>
            <p:spPr>
              <a:xfrm>
                <a:off x="7050546" y="1096947"/>
                <a:ext cx="512975" cy="1014176"/>
              </a:xfrm>
              <a:custGeom>
                <a:avLst/>
                <a:gdLst/>
                <a:ahLst/>
                <a:cxnLst/>
                <a:rect l="l" t="t" r="r" b="b"/>
                <a:pathLst>
                  <a:path w="512975" h="1014176" extrusionOk="0">
                    <a:moveTo>
                      <a:pt x="512976" y="512976"/>
                    </a:moveTo>
                    <a:cubicBezTo>
                      <a:pt x="512976" y="229635"/>
                      <a:pt x="283341" y="0"/>
                      <a:pt x="0" y="0"/>
                    </a:cubicBezTo>
                    <a:lnTo>
                      <a:pt x="0" y="512976"/>
                    </a:lnTo>
                    <a:lnTo>
                      <a:pt x="109538" y="1014177"/>
                    </a:lnTo>
                    <a:cubicBezTo>
                      <a:pt x="340161" y="963966"/>
                      <a:pt x="512976" y="758639"/>
                      <a:pt x="512976" y="512976"/>
                    </a:cubicBezTo>
                    <a:close/>
                  </a:path>
                </a:pathLst>
              </a:custGeom>
              <a:solidFill>
                <a:schemeClr val="accent4"/>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695;p38">
                <a:extLst>
                  <a:ext uri="{FF2B5EF4-FFF2-40B4-BE49-F238E27FC236}">
                    <a16:creationId xmlns:a16="http://schemas.microsoft.com/office/drawing/2014/main" id="{96C58789-1101-0790-2C6B-4222332BB39E}"/>
                  </a:ext>
                </a:extLst>
              </p:cNvPr>
              <p:cNvSpPr/>
              <p:nvPr/>
            </p:nvSpPr>
            <p:spPr>
              <a:xfrm>
                <a:off x="6727477" y="1609923"/>
                <a:ext cx="432531" cy="512975"/>
              </a:xfrm>
              <a:custGeom>
                <a:avLst/>
                <a:gdLst/>
                <a:ahLst/>
                <a:cxnLst/>
                <a:rect l="l" t="t" r="r" b="b"/>
                <a:pathLst>
                  <a:path w="432531" h="512975" extrusionOk="0">
                    <a:moveTo>
                      <a:pt x="0" y="398500"/>
                    </a:moveTo>
                    <a:cubicBezTo>
                      <a:pt x="88192" y="470057"/>
                      <a:pt x="200617" y="512976"/>
                      <a:pt x="322993" y="512976"/>
                    </a:cubicBezTo>
                    <a:cubicBezTo>
                      <a:pt x="360594" y="512976"/>
                      <a:pt x="397208" y="508874"/>
                      <a:pt x="432531" y="501201"/>
                    </a:cubicBezTo>
                    <a:lnTo>
                      <a:pt x="322993" y="0"/>
                    </a:lnTo>
                    <a:lnTo>
                      <a:pt x="0" y="398500"/>
                    </a:lnTo>
                    <a:close/>
                  </a:path>
                </a:pathLst>
              </a:custGeom>
              <a:solidFill>
                <a:schemeClr val="l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 name="Google Shape;696;p38">
              <a:extLst>
                <a:ext uri="{FF2B5EF4-FFF2-40B4-BE49-F238E27FC236}">
                  <a16:creationId xmlns:a16="http://schemas.microsoft.com/office/drawing/2014/main" id="{4C19FFA0-19F5-0D9C-DBA9-63863E60E3FC}"/>
                </a:ext>
              </a:extLst>
            </p:cNvPr>
            <p:cNvSpPr/>
            <p:nvPr/>
          </p:nvSpPr>
          <p:spPr>
            <a:xfrm>
              <a:off x="7755275" y="507863"/>
              <a:ext cx="222278" cy="438881"/>
            </a:xfrm>
            <a:custGeom>
              <a:avLst/>
              <a:gdLst/>
              <a:ahLst/>
              <a:cxnLst/>
              <a:rect l="l" t="t" r="r" b="b"/>
              <a:pathLst>
                <a:path w="413540" h="816522" extrusionOk="0">
                  <a:moveTo>
                    <a:pt x="0" y="0"/>
                  </a:moveTo>
                  <a:lnTo>
                    <a:pt x="0" y="512976"/>
                  </a:lnTo>
                  <a:lnTo>
                    <a:pt x="413541" y="816522"/>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697;p38">
              <a:extLst>
                <a:ext uri="{FF2B5EF4-FFF2-40B4-BE49-F238E27FC236}">
                  <a16:creationId xmlns:a16="http://schemas.microsoft.com/office/drawing/2014/main" id="{C45D7F04-8AA9-1104-36E6-212E75DB6516}"/>
                </a:ext>
              </a:extLst>
            </p:cNvPr>
            <p:cNvSpPr/>
            <p:nvPr/>
          </p:nvSpPr>
          <p:spPr>
            <a:xfrm>
              <a:off x="7918481" y="577354"/>
              <a:ext cx="207620" cy="40707"/>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698;p38">
              <a:extLst>
                <a:ext uri="{FF2B5EF4-FFF2-40B4-BE49-F238E27FC236}">
                  <a16:creationId xmlns:a16="http://schemas.microsoft.com/office/drawing/2014/main" id="{8518F5C4-C0D4-E663-A3F0-59A32531F9C0}"/>
                </a:ext>
              </a:extLst>
            </p:cNvPr>
            <p:cNvSpPr/>
            <p:nvPr/>
          </p:nvSpPr>
          <p:spPr>
            <a:xfrm>
              <a:off x="7986379" y="855683"/>
              <a:ext cx="207620" cy="40707"/>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699;p38">
              <a:extLst>
                <a:ext uri="{FF2B5EF4-FFF2-40B4-BE49-F238E27FC236}">
                  <a16:creationId xmlns:a16="http://schemas.microsoft.com/office/drawing/2014/main" id="{1D3E93EF-D44A-E8EB-7742-8DC33732633C}"/>
                </a:ext>
              </a:extLst>
            </p:cNvPr>
            <p:cNvSpPr/>
            <p:nvPr/>
          </p:nvSpPr>
          <p:spPr>
            <a:xfrm>
              <a:off x="8078706" y="664248"/>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700;p38">
              <a:extLst>
                <a:ext uri="{FF2B5EF4-FFF2-40B4-BE49-F238E27FC236}">
                  <a16:creationId xmlns:a16="http://schemas.microsoft.com/office/drawing/2014/main" id="{4773C180-7C16-8194-5189-CF595164B6A9}"/>
                </a:ext>
              </a:extLst>
            </p:cNvPr>
            <p:cNvSpPr/>
            <p:nvPr/>
          </p:nvSpPr>
          <p:spPr>
            <a:xfrm>
              <a:off x="8078706" y="691415"/>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701;p38">
              <a:extLst>
                <a:ext uri="{FF2B5EF4-FFF2-40B4-BE49-F238E27FC236}">
                  <a16:creationId xmlns:a16="http://schemas.microsoft.com/office/drawing/2014/main" id="{01569E04-A9F3-44C4-92A4-815A3771B0CB}"/>
                </a:ext>
              </a:extLst>
            </p:cNvPr>
            <p:cNvSpPr/>
            <p:nvPr/>
          </p:nvSpPr>
          <p:spPr>
            <a:xfrm>
              <a:off x="8078706" y="718541"/>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702;p38">
              <a:extLst>
                <a:ext uri="{FF2B5EF4-FFF2-40B4-BE49-F238E27FC236}">
                  <a16:creationId xmlns:a16="http://schemas.microsoft.com/office/drawing/2014/main" id="{7E4D0EE3-0BFF-2543-BADF-5DFAB0FE93D1}"/>
                </a:ext>
              </a:extLst>
            </p:cNvPr>
            <p:cNvSpPr/>
            <p:nvPr/>
          </p:nvSpPr>
          <p:spPr>
            <a:xfrm>
              <a:off x="8078706" y="946989"/>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703;p38">
              <a:extLst>
                <a:ext uri="{FF2B5EF4-FFF2-40B4-BE49-F238E27FC236}">
                  <a16:creationId xmlns:a16="http://schemas.microsoft.com/office/drawing/2014/main" id="{BD31E23E-3C71-1F82-0B3B-201ED86B8B9E}"/>
                </a:ext>
              </a:extLst>
            </p:cNvPr>
            <p:cNvSpPr/>
            <p:nvPr/>
          </p:nvSpPr>
          <p:spPr>
            <a:xfrm>
              <a:off x="8078706" y="974156"/>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704;p38">
              <a:extLst>
                <a:ext uri="{FF2B5EF4-FFF2-40B4-BE49-F238E27FC236}">
                  <a16:creationId xmlns:a16="http://schemas.microsoft.com/office/drawing/2014/main" id="{63297B7D-38D1-9B7B-B313-237078DC50A9}"/>
                </a:ext>
              </a:extLst>
            </p:cNvPr>
            <p:cNvSpPr/>
            <p:nvPr/>
          </p:nvSpPr>
          <p:spPr>
            <a:xfrm>
              <a:off x="8078706" y="1001323"/>
              <a:ext cx="132983" cy="4083"/>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 name="Google Shape;282;p26">
            <a:extLst>
              <a:ext uri="{FF2B5EF4-FFF2-40B4-BE49-F238E27FC236}">
                <a16:creationId xmlns:a16="http://schemas.microsoft.com/office/drawing/2014/main" id="{5C993A4A-0E3D-9918-13D8-A00954309617}"/>
              </a:ext>
            </a:extLst>
          </p:cNvPr>
          <p:cNvSpPr/>
          <p:nvPr/>
        </p:nvSpPr>
        <p:spPr>
          <a:xfrm>
            <a:off x="-640186" y="-1120986"/>
            <a:ext cx="3047991" cy="2474413"/>
          </a:xfrm>
          <a:custGeom>
            <a:avLst/>
            <a:gdLst/>
            <a:ahLst/>
            <a:cxnLst/>
            <a:rect l="l" t="t" r="r" b="b"/>
            <a:pathLst>
              <a:path w="695359" h="564505" extrusionOk="0">
                <a:moveTo>
                  <a:pt x="693055" y="306042"/>
                </a:moveTo>
                <a:lnTo>
                  <a:pt x="379571" y="8393"/>
                </a:lnTo>
                <a:cubicBezTo>
                  <a:pt x="375333" y="1104"/>
                  <a:pt x="366357" y="-1940"/>
                  <a:pt x="358560" y="1275"/>
                </a:cubicBezTo>
                <a:lnTo>
                  <a:pt x="85224" y="51905"/>
                </a:lnTo>
                <a:cubicBezTo>
                  <a:pt x="72619" y="57102"/>
                  <a:pt x="71066" y="74335"/>
                  <a:pt x="82547" y="81695"/>
                </a:cubicBezTo>
                <a:lnTo>
                  <a:pt x="206454" y="159063"/>
                </a:lnTo>
                <a:cubicBezTo>
                  <a:pt x="217615" y="166220"/>
                  <a:pt x="216530" y="182868"/>
                  <a:pt x="204534" y="188518"/>
                </a:cubicBezTo>
                <a:lnTo>
                  <a:pt x="9682" y="280309"/>
                </a:lnTo>
                <a:cubicBezTo>
                  <a:pt x="152" y="284797"/>
                  <a:pt x="-2977" y="296832"/>
                  <a:pt x="3165" y="305394"/>
                </a:cubicBezTo>
                <a:lnTo>
                  <a:pt x="151181" y="558454"/>
                </a:lnTo>
                <a:cubicBezTo>
                  <a:pt x="155966" y="565127"/>
                  <a:pt x="161609" y="565158"/>
                  <a:pt x="172246" y="563800"/>
                </a:cubicBezTo>
                <a:lnTo>
                  <a:pt x="407098" y="537256"/>
                </a:lnTo>
                <a:cubicBezTo>
                  <a:pt x="429778" y="534923"/>
                  <a:pt x="451241" y="525869"/>
                  <a:pt x="468732" y="511243"/>
                </a:cubicBezTo>
                <a:lnTo>
                  <a:pt x="685843" y="329698"/>
                </a:lnTo>
                <a:cubicBezTo>
                  <a:pt x="694678" y="325421"/>
                  <a:pt x="698003" y="314525"/>
                  <a:pt x="693070" y="306042"/>
                </a:cubicBezTo>
                <a:close/>
              </a:path>
            </a:pathLst>
          </a:custGeom>
          <a:noFill/>
          <a:ln w="9525" cap="flat" cmpd="sng">
            <a:solidFill>
              <a:schemeClr val="accent4"/>
            </a:solidFill>
            <a:prstDash val="solid"/>
            <a:miter lim="8000"/>
            <a:headEnd type="none" w="sm" len="sm"/>
            <a:tailEnd type="none" w="sm" len="sm"/>
          </a:ln>
        </p:spPr>
        <p:txBody>
          <a:bodyPr spcFirstLastPara="1" wrap="square" lIns="121900" tIns="60933" rIns="121900" bIns="60933" anchor="ctr" anchorCtr="0">
            <a:noAutofit/>
          </a:bodyPr>
          <a:lstStyle/>
          <a:p>
            <a:pPr defTabSz="1219170">
              <a:buClr>
                <a:srgbClr val="000000"/>
              </a:buClr>
            </a:pPr>
            <a:endParaRPr sz="2400" kern="0">
              <a:solidFill>
                <a:srgbClr val="000000"/>
              </a:solidFill>
              <a:latin typeface="Calibri"/>
              <a:ea typeface="Calibri"/>
              <a:cs typeface="Calibri"/>
              <a:sym typeface="Calibri"/>
            </a:endParaRPr>
          </a:p>
        </p:txBody>
      </p:sp>
      <p:sp>
        <p:nvSpPr>
          <p:cNvPr id="20" name="Google Shape;283;p26">
            <a:extLst>
              <a:ext uri="{FF2B5EF4-FFF2-40B4-BE49-F238E27FC236}">
                <a16:creationId xmlns:a16="http://schemas.microsoft.com/office/drawing/2014/main" id="{DCCDA266-3C33-82EA-83AE-495D0DC89E95}"/>
              </a:ext>
            </a:extLst>
          </p:cNvPr>
          <p:cNvSpPr/>
          <p:nvPr/>
        </p:nvSpPr>
        <p:spPr>
          <a:xfrm>
            <a:off x="6694050" y="1880497"/>
            <a:ext cx="806099" cy="98696"/>
          </a:xfrm>
          <a:custGeom>
            <a:avLst/>
            <a:gdLst/>
            <a:ahLst/>
            <a:cxnLst/>
            <a:rect l="l" t="t" r="r" b="b"/>
            <a:pathLst>
              <a:path w="178868" h="21900" extrusionOk="0">
                <a:moveTo>
                  <a:pt x="0" y="21900"/>
                </a:moveTo>
                <a:cubicBezTo>
                  <a:pt x="22353" y="21900"/>
                  <a:pt x="24374" y="0"/>
                  <a:pt x="44713" y="0"/>
                </a:cubicBezTo>
                <a:cubicBezTo>
                  <a:pt x="65052" y="0"/>
                  <a:pt x="67058" y="21900"/>
                  <a:pt x="89411" y="21900"/>
                </a:cubicBezTo>
                <a:cubicBezTo>
                  <a:pt x="111764" y="21900"/>
                  <a:pt x="114495" y="0"/>
                  <a:pt x="134140" y="0"/>
                </a:cubicBezTo>
                <a:cubicBezTo>
                  <a:pt x="153784" y="0"/>
                  <a:pt x="156500" y="21900"/>
                  <a:pt x="178869" y="21900"/>
                </a:cubicBezTo>
              </a:path>
            </a:pathLst>
          </a:custGeom>
          <a:noFill/>
          <a:ln w="9525" cap="flat" cmpd="sng">
            <a:solidFill>
              <a:schemeClr val="accent4"/>
            </a:solidFill>
            <a:prstDash val="solid"/>
            <a:miter lim="8000"/>
            <a:headEnd type="none" w="sm" len="sm"/>
            <a:tailEnd type="none" w="sm" len="sm"/>
          </a:ln>
        </p:spPr>
        <p:txBody>
          <a:bodyPr spcFirstLastPara="1" wrap="square" lIns="121900" tIns="60933" rIns="121900" bIns="60933" anchor="ctr" anchorCtr="0">
            <a:noAutofit/>
          </a:bodyPr>
          <a:lstStyle/>
          <a:p>
            <a:pPr defTabSz="1219170">
              <a:buClr>
                <a:srgbClr val="000000"/>
              </a:buClr>
            </a:pPr>
            <a:endParaRPr sz="2400" kern="0">
              <a:solidFill>
                <a:srgbClr val="000000"/>
              </a:solidFill>
              <a:latin typeface="Calibri"/>
              <a:ea typeface="Calibri"/>
              <a:cs typeface="Calibri"/>
              <a:sym typeface="Calibri"/>
            </a:endParaRPr>
          </a:p>
        </p:txBody>
      </p:sp>
      <p:sp>
        <p:nvSpPr>
          <p:cNvPr id="21" name="Google Shape;251;p26">
            <a:extLst>
              <a:ext uri="{FF2B5EF4-FFF2-40B4-BE49-F238E27FC236}">
                <a16:creationId xmlns:a16="http://schemas.microsoft.com/office/drawing/2014/main" id="{4BC3EB58-A1A0-203A-3AAF-5FA69AF2F58E}"/>
              </a:ext>
            </a:extLst>
          </p:cNvPr>
          <p:cNvSpPr/>
          <p:nvPr/>
        </p:nvSpPr>
        <p:spPr>
          <a:xfrm>
            <a:off x="8596781" y="531735"/>
            <a:ext cx="217123" cy="217123"/>
          </a:xfrm>
          <a:custGeom>
            <a:avLst/>
            <a:gdLst/>
            <a:ahLst/>
            <a:cxnLst/>
            <a:rect l="l" t="t" r="r" b="b"/>
            <a:pathLst>
              <a:path w="48178" h="48178" extrusionOk="0">
                <a:moveTo>
                  <a:pt x="48178" y="24085"/>
                </a:moveTo>
                <a:lnTo>
                  <a:pt x="31734" y="31734"/>
                </a:lnTo>
                <a:lnTo>
                  <a:pt x="24085" y="48178"/>
                </a:lnTo>
                <a:lnTo>
                  <a:pt x="16445" y="31734"/>
                </a:lnTo>
                <a:lnTo>
                  <a:pt x="0" y="24085"/>
                </a:lnTo>
                <a:lnTo>
                  <a:pt x="16445" y="16444"/>
                </a:lnTo>
                <a:lnTo>
                  <a:pt x="24085" y="0"/>
                </a:lnTo>
                <a:lnTo>
                  <a:pt x="31734" y="16444"/>
                </a:lnTo>
                <a:lnTo>
                  <a:pt x="48178" y="24085"/>
                </a:lnTo>
                <a:close/>
              </a:path>
            </a:pathLst>
          </a:custGeom>
          <a:noFill/>
          <a:ln w="9525" cap="flat" cmpd="sng">
            <a:solidFill>
              <a:schemeClr val="accent4"/>
            </a:solidFill>
            <a:prstDash val="solid"/>
            <a:miter lim="8000"/>
            <a:headEnd type="none" w="sm" len="sm"/>
            <a:tailEnd type="none" w="sm" len="sm"/>
          </a:ln>
        </p:spPr>
        <p:txBody>
          <a:bodyPr spcFirstLastPara="1" wrap="square" lIns="121900" tIns="60933" rIns="121900" bIns="60933" anchor="ctr" anchorCtr="0">
            <a:noAutofit/>
          </a:bodyPr>
          <a:lstStyle/>
          <a:p>
            <a:pPr defTabSz="1219170">
              <a:buClr>
                <a:srgbClr val="000000"/>
              </a:buClr>
            </a:pPr>
            <a:endParaRPr sz="2400" kern="0">
              <a:solidFill>
                <a:srgbClr val="000000"/>
              </a:solidFill>
              <a:latin typeface="Calibri"/>
              <a:ea typeface="Calibri"/>
              <a:cs typeface="Calibri"/>
              <a:sym typeface="Calibri"/>
            </a:endParaRPr>
          </a:p>
        </p:txBody>
      </p:sp>
      <p:sp>
        <p:nvSpPr>
          <p:cNvPr id="22" name="Google Shape;295;p26">
            <a:extLst>
              <a:ext uri="{FF2B5EF4-FFF2-40B4-BE49-F238E27FC236}">
                <a16:creationId xmlns:a16="http://schemas.microsoft.com/office/drawing/2014/main" id="{B8AABDDC-B20E-A391-8F5D-E68591EEC5E2}"/>
              </a:ext>
            </a:extLst>
          </p:cNvPr>
          <p:cNvSpPr/>
          <p:nvPr/>
        </p:nvSpPr>
        <p:spPr>
          <a:xfrm>
            <a:off x="736780" y="611517"/>
            <a:ext cx="989772" cy="121171"/>
          </a:xfrm>
          <a:custGeom>
            <a:avLst/>
            <a:gdLst/>
            <a:ahLst/>
            <a:cxnLst/>
            <a:rect l="l" t="t" r="r" b="b"/>
            <a:pathLst>
              <a:path w="219624" h="26887" extrusionOk="0">
                <a:moveTo>
                  <a:pt x="0" y="26887"/>
                </a:moveTo>
                <a:cubicBezTo>
                  <a:pt x="27449" y="26887"/>
                  <a:pt x="29924" y="0"/>
                  <a:pt x="54899" y="0"/>
                </a:cubicBezTo>
                <a:cubicBezTo>
                  <a:pt x="79874" y="0"/>
                  <a:pt x="82340" y="26887"/>
                  <a:pt x="109781" y="26887"/>
                </a:cubicBezTo>
                <a:cubicBezTo>
                  <a:pt x="137223" y="26887"/>
                  <a:pt x="140579" y="0"/>
                  <a:pt x="164703" y="0"/>
                </a:cubicBezTo>
                <a:cubicBezTo>
                  <a:pt x="188828" y="0"/>
                  <a:pt x="192160" y="26887"/>
                  <a:pt x="219625" y="26887"/>
                </a:cubicBezTo>
              </a:path>
            </a:pathLst>
          </a:custGeom>
          <a:noFill/>
          <a:ln w="9525" cap="flat" cmpd="sng">
            <a:solidFill>
              <a:schemeClr val="accent4"/>
            </a:solidFill>
            <a:prstDash val="solid"/>
            <a:miter lim="8000"/>
            <a:headEnd type="none" w="sm" len="sm"/>
            <a:tailEnd type="none" w="sm" len="sm"/>
          </a:ln>
        </p:spPr>
        <p:txBody>
          <a:bodyPr spcFirstLastPara="1" wrap="square" lIns="121900" tIns="60933" rIns="121900" bIns="60933" anchor="ctr" anchorCtr="0">
            <a:noAutofit/>
          </a:bodyPr>
          <a:lstStyle/>
          <a:p>
            <a:pPr defTabSz="1219170">
              <a:buClr>
                <a:srgbClr val="000000"/>
              </a:buClr>
            </a:pPr>
            <a:endParaRPr sz="2400" kern="0">
              <a:solidFill>
                <a:srgbClr val="000000"/>
              </a:solidFill>
              <a:latin typeface="Calibri"/>
              <a:ea typeface="Calibri"/>
              <a:cs typeface="Calibri"/>
              <a:sym typeface="Calibri"/>
            </a:endParaRPr>
          </a:p>
        </p:txBody>
      </p:sp>
      <p:grpSp>
        <p:nvGrpSpPr>
          <p:cNvPr id="23" name="Google Shape;1069;p49">
            <a:extLst>
              <a:ext uri="{FF2B5EF4-FFF2-40B4-BE49-F238E27FC236}">
                <a16:creationId xmlns:a16="http://schemas.microsoft.com/office/drawing/2014/main" id="{C2798495-F338-02E1-0A80-FD3B39C3E8E3}"/>
              </a:ext>
            </a:extLst>
          </p:cNvPr>
          <p:cNvGrpSpPr/>
          <p:nvPr/>
        </p:nvGrpSpPr>
        <p:grpSpPr>
          <a:xfrm rot="20745591">
            <a:off x="-585631" y="4274283"/>
            <a:ext cx="1932545" cy="1342812"/>
            <a:chOff x="5835988" y="2614599"/>
            <a:chExt cx="2273582" cy="1579356"/>
          </a:xfrm>
        </p:grpSpPr>
        <p:sp>
          <p:nvSpPr>
            <p:cNvPr id="24" name="Google Shape;1070;p49">
              <a:extLst>
                <a:ext uri="{FF2B5EF4-FFF2-40B4-BE49-F238E27FC236}">
                  <a16:creationId xmlns:a16="http://schemas.microsoft.com/office/drawing/2014/main" id="{E1637A9F-5C8E-99C0-764F-D86E420033F4}"/>
                </a:ext>
              </a:extLst>
            </p:cNvPr>
            <p:cNvSpPr/>
            <p:nvPr/>
          </p:nvSpPr>
          <p:spPr>
            <a:xfrm rot="-4885568">
              <a:off x="6893912" y="2966875"/>
              <a:ext cx="1273333" cy="979092"/>
            </a:xfrm>
            <a:custGeom>
              <a:avLst/>
              <a:gdLst/>
              <a:ahLst/>
              <a:cxnLst/>
              <a:rect l="l" t="t" r="r" b="b"/>
              <a:pathLst>
                <a:path w="1549665" h="1191569" extrusionOk="0">
                  <a:moveTo>
                    <a:pt x="1806" y="-187"/>
                  </a:moveTo>
                  <a:lnTo>
                    <a:pt x="1551471" y="-187"/>
                  </a:lnTo>
                  <a:lnTo>
                    <a:pt x="1551471" y="1191383"/>
                  </a:lnTo>
                  <a:lnTo>
                    <a:pt x="1806" y="1191383"/>
                  </a:lnTo>
                  <a:close/>
                </a:path>
              </a:pathLst>
            </a:custGeom>
            <a:solidFill>
              <a:srgbClr val="71D4D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 name="Google Shape;1071;p49">
              <a:extLst>
                <a:ext uri="{FF2B5EF4-FFF2-40B4-BE49-F238E27FC236}">
                  <a16:creationId xmlns:a16="http://schemas.microsoft.com/office/drawing/2014/main" id="{7E886BB8-5751-A49A-1400-6831FCCC5379}"/>
                </a:ext>
              </a:extLst>
            </p:cNvPr>
            <p:cNvSpPr/>
            <p:nvPr/>
          </p:nvSpPr>
          <p:spPr>
            <a:xfrm>
              <a:off x="7308732" y="3533330"/>
              <a:ext cx="396716" cy="191338"/>
            </a:xfrm>
            <a:custGeom>
              <a:avLst/>
              <a:gdLst/>
              <a:ahLst/>
              <a:cxnLst/>
              <a:rect l="l" t="t" r="r" b="b"/>
              <a:pathLst>
                <a:path w="482330" h="232630" extrusionOk="0">
                  <a:moveTo>
                    <a:pt x="374650" y="30924"/>
                  </a:moveTo>
                  <a:cubicBezTo>
                    <a:pt x="339170" y="60217"/>
                    <a:pt x="292875" y="72991"/>
                    <a:pt x="247396" y="66039"/>
                  </a:cubicBezTo>
                  <a:cubicBezTo>
                    <a:pt x="203903" y="59578"/>
                    <a:pt x="164919" y="35658"/>
                    <a:pt x="139454" y="-187"/>
                  </a:cubicBezTo>
                  <a:lnTo>
                    <a:pt x="1806" y="89776"/>
                  </a:lnTo>
                  <a:cubicBezTo>
                    <a:pt x="52890" y="164907"/>
                    <a:pt x="133035" y="215289"/>
                    <a:pt x="222886" y="228759"/>
                  </a:cubicBezTo>
                  <a:cubicBezTo>
                    <a:pt x="316746" y="242994"/>
                    <a:pt x="412152" y="215577"/>
                    <a:pt x="484136" y="153684"/>
                  </a:cubicBezTo>
                  <a:close/>
                </a:path>
              </a:pathLst>
            </a:custGeom>
            <a:solidFill>
              <a:srgbClr val="F97FA1"/>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 name="Google Shape;1072;p49">
              <a:extLst>
                <a:ext uri="{FF2B5EF4-FFF2-40B4-BE49-F238E27FC236}">
                  <a16:creationId xmlns:a16="http://schemas.microsoft.com/office/drawing/2014/main" id="{01B4F294-27E9-1565-D6AE-80F9B53DCDB4}"/>
                </a:ext>
              </a:extLst>
            </p:cNvPr>
            <p:cNvSpPr/>
            <p:nvPr/>
          </p:nvSpPr>
          <p:spPr>
            <a:xfrm>
              <a:off x="7262089" y="3187994"/>
              <a:ext cx="296612" cy="399240"/>
            </a:xfrm>
            <a:custGeom>
              <a:avLst/>
              <a:gdLst/>
              <a:ahLst/>
              <a:cxnLst/>
              <a:rect l="l" t="t" r="r" b="b"/>
              <a:pathLst>
                <a:path w="360623" h="485398" extrusionOk="0">
                  <a:moveTo>
                    <a:pt x="167826" y="302126"/>
                  </a:moveTo>
                  <a:cubicBezTo>
                    <a:pt x="180327" y="219102"/>
                    <a:pt x="254109" y="159330"/>
                    <a:pt x="337920" y="164337"/>
                  </a:cubicBezTo>
                  <a:lnTo>
                    <a:pt x="362430" y="1618"/>
                  </a:lnTo>
                  <a:cubicBezTo>
                    <a:pt x="188804" y="-16593"/>
                    <a:pt x="31576" y="104994"/>
                    <a:pt x="5528" y="277616"/>
                  </a:cubicBezTo>
                  <a:cubicBezTo>
                    <a:pt x="-5385" y="349074"/>
                    <a:pt x="7860" y="422133"/>
                    <a:pt x="43171" y="485212"/>
                  </a:cubicBezTo>
                  <a:lnTo>
                    <a:pt x="181380" y="395179"/>
                  </a:lnTo>
                  <a:cubicBezTo>
                    <a:pt x="167707" y="366202"/>
                    <a:pt x="162988" y="333799"/>
                    <a:pt x="167826" y="302126"/>
                  </a:cubicBezTo>
                  <a:close/>
                </a:path>
              </a:pathLst>
            </a:custGeom>
            <a:solidFill>
              <a:srgbClr val="FFB65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 name="Google Shape;1073;p49">
              <a:extLst>
                <a:ext uri="{FF2B5EF4-FFF2-40B4-BE49-F238E27FC236}">
                  <a16:creationId xmlns:a16="http://schemas.microsoft.com/office/drawing/2014/main" id="{7B8EEA8C-3667-60D5-FAD4-9C0A8BAF3009}"/>
                </a:ext>
              </a:extLst>
            </p:cNvPr>
            <p:cNvSpPr/>
            <p:nvPr/>
          </p:nvSpPr>
          <p:spPr>
            <a:xfrm>
              <a:off x="7561837" y="3193051"/>
              <a:ext cx="236797" cy="450724"/>
            </a:xfrm>
            <a:custGeom>
              <a:avLst/>
              <a:gdLst/>
              <a:ahLst/>
              <a:cxnLst/>
              <a:rect l="l" t="t" r="r" b="b"/>
              <a:pathLst>
                <a:path w="287899" h="547993" extrusionOk="0">
                  <a:moveTo>
                    <a:pt x="26316" y="-187"/>
                  </a:moveTo>
                  <a:lnTo>
                    <a:pt x="1806" y="162533"/>
                  </a:lnTo>
                  <a:cubicBezTo>
                    <a:pt x="83306" y="182513"/>
                    <a:pt x="136153" y="261302"/>
                    <a:pt x="123723" y="344285"/>
                  </a:cubicBezTo>
                  <a:cubicBezTo>
                    <a:pt x="119277" y="373998"/>
                    <a:pt x="106657" y="401886"/>
                    <a:pt x="87274" y="424837"/>
                  </a:cubicBezTo>
                  <a:lnTo>
                    <a:pt x="197182" y="547807"/>
                  </a:lnTo>
                  <a:cubicBezTo>
                    <a:pt x="244853" y="498942"/>
                    <a:pt x="275936" y="436312"/>
                    <a:pt x="286021" y="368794"/>
                  </a:cubicBezTo>
                  <a:cubicBezTo>
                    <a:pt x="312041" y="196144"/>
                    <a:pt x="197617" y="33579"/>
                    <a:pt x="26316" y="-187"/>
                  </a:cubicBezTo>
                  <a:close/>
                </a:path>
              </a:pathLst>
            </a:custGeom>
            <a:solidFill>
              <a:srgbClr val="FFE7D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 name="Google Shape;1074;p49">
              <a:extLst>
                <a:ext uri="{FF2B5EF4-FFF2-40B4-BE49-F238E27FC236}">
                  <a16:creationId xmlns:a16="http://schemas.microsoft.com/office/drawing/2014/main" id="{1FBC84FD-3CE9-4A5E-E6D0-F6BA1F4037EB}"/>
                </a:ext>
              </a:extLst>
            </p:cNvPr>
            <p:cNvSpPr/>
            <p:nvPr/>
          </p:nvSpPr>
          <p:spPr>
            <a:xfrm>
              <a:off x="7135122" y="2951347"/>
              <a:ext cx="786179" cy="1026993"/>
            </a:xfrm>
            <a:custGeom>
              <a:avLst/>
              <a:gdLst/>
              <a:ahLst/>
              <a:cxnLst/>
              <a:rect l="l" t="t" r="r" b="b"/>
              <a:pathLst>
                <a:path w="955841" h="1248624" extrusionOk="0">
                  <a:moveTo>
                    <a:pt x="890632" y="218522"/>
                  </a:moveTo>
                  <a:lnTo>
                    <a:pt x="210117" y="115989"/>
                  </a:lnTo>
                  <a:cubicBezTo>
                    <a:pt x="178233" y="111262"/>
                    <a:pt x="156216" y="81584"/>
                    <a:pt x="160943" y="49700"/>
                  </a:cubicBezTo>
                  <a:cubicBezTo>
                    <a:pt x="160950" y="49679"/>
                    <a:pt x="160950" y="49651"/>
                    <a:pt x="160957" y="49623"/>
                  </a:cubicBezTo>
                  <a:lnTo>
                    <a:pt x="160957" y="49623"/>
                  </a:lnTo>
                  <a:cubicBezTo>
                    <a:pt x="165718" y="17704"/>
                    <a:pt x="195460" y="-4306"/>
                    <a:pt x="227372" y="462"/>
                  </a:cubicBezTo>
                  <a:cubicBezTo>
                    <a:pt x="227379" y="462"/>
                    <a:pt x="227386" y="462"/>
                    <a:pt x="227393" y="462"/>
                  </a:cubicBezTo>
                  <a:lnTo>
                    <a:pt x="907838" y="102996"/>
                  </a:lnTo>
                  <a:cubicBezTo>
                    <a:pt x="939757" y="107758"/>
                    <a:pt x="961766" y="137500"/>
                    <a:pt x="956998" y="169412"/>
                  </a:cubicBezTo>
                  <a:cubicBezTo>
                    <a:pt x="956998" y="169419"/>
                    <a:pt x="956998" y="169425"/>
                    <a:pt x="956998" y="169433"/>
                  </a:cubicBezTo>
                  <a:lnTo>
                    <a:pt x="956998" y="169433"/>
                  </a:lnTo>
                  <a:cubicBezTo>
                    <a:pt x="952236" y="201309"/>
                    <a:pt x="922530" y="223291"/>
                    <a:pt x="890653" y="218522"/>
                  </a:cubicBezTo>
                  <a:cubicBezTo>
                    <a:pt x="890646" y="218522"/>
                    <a:pt x="890639" y="218522"/>
                    <a:pt x="890632" y="218522"/>
                  </a:cubicBezTo>
                  <a:close/>
                  <a:moveTo>
                    <a:pt x="789081" y="1109934"/>
                  </a:moveTo>
                  <a:lnTo>
                    <a:pt x="44658" y="997568"/>
                  </a:lnTo>
                  <a:cubicBezTo>
                    <a:pt x="30549" y="995398"/>
                    <a:pt x="17353" y="1005076"/>
                    <a:pt x="15183" y="1019185"/>
                  </a:cubicBezTo>
                  <a:cubicBezTo>
                    <a:pt x="15176" y="1019234"/>
                    <a:pt x="15169" y="1019290"/>
                    <a:pt x="15162" y="1019339"/>
                  </a:cubicBezTo>
                  <a:lnTo>
                    <a:pt x="15162" y="1019339"/>
                  </a:lnTo>
                  <a:cubicBezTo>
                    <a:pt x="13027" y="1033490"/>
                    <a:pt x="22768" y="1046693"/>
                    <a:pt x="36919" y="1048835"/>
                  </a:cubicBezTo>
                  <a:cubicBezTo>
                    <a:pt x="36919" y="1048835"/>
                    <a:pt x="36926" y="1048835"/>
                    <a:pt x="36933" y="1048835"/>
                  </a:cubicBezTo>
                  <a:lnTo>
                    <a:pt x="781356" y="1161201"/>
                  </a:lnTo>
                  <a:cubicBezTo>
                    <a:pt x="795507" y="1163336"/>
                    <a:pt x="808710" y="1153595"/>
                    <a:pt x="810852" y="1139444"/>
                  </a:cubicBezTo>
                  <a:cubicBezTo>
                    <a:pt x="810852" y="1139444"/>
                    <a:pt x="810852" y="1139437"/>
                    <a:pt x="810852" y="1139430"/>
                  </a:cubicBezTo>
                  <a:lnTo>
                    <a:pt x="810852" y="1139430"/>
                  </a:lnTo>
                  <a:cubicBezTo>
                    <a:pt x="812987" y="1125279"/>
                    <a:pt x="803247" y="1112076"/>
                    <a:pt x="789095" y="1109934"/>
                  </a:cubicBezTo>
                  <a:cubicBezTo>
                    <a:pt x="789095" y="1109934"/>
                    <a:pt x="789088" y="1109934"/>
                    <a:pt x="789081" y="1109934"/>
                  </a:cubicBezTo>
                  <a:close/>
                  <a:moveTo>
                    <a:pt x="776019" y="1196877"/>
                  </a:moveTo>
                  <a:lnTo>
                    <a:pt x="31596" y="1084512"/>
                  </a:lnTo>
                  <a:cubicBezTo>
                    <a:pt x="17445" y="1082412"/>
                    <a:pt x="4263" y="1092145"/>
                    <a:pt x="2100" y="1106282"/>
                  </a:cubicBezTo>
                  <a:lnTo>
                    <a:pt x="2100" y="1106282"/>
                  </a:lnTo>
                  <a:cubicBezTo>
                    <a:pt x="-35" y="1120433"/>
                    <a:pt x="9705" y="1133636"/>
                    <a:pt x="23856" y="1135778"/>
                  </a:cubicBezTo>
                  <a:cubicBezTo>
                    <a:pt x="23856" y="1135778"/>
                    <a:pt x="23863" y="1135778"/>
                    <a:pt x="23871" y="1135778"/>
                  </a:cubicBezTo>
                  <a:lnTo>
                    <a:pt x="768294" y="1248144"/>
                  </a:lnTo>
                  <a:cubicBezTo>
                    <a:pt x="782445" y="1250279"/>
                    <a:pt x="795648" y="1240538"/>
                    <a:pt x="797790" y="1226387"/>
                  </a:cubicBezTo>
                  <a:cubicBezTo>
                    <a:pt x="797790" y="1226387"/>
                    <a:pt x="797790" y="1226380"/>
                    <a:pt x="797790" y="1226373"/>
                  </a:cubicBezTo>
                  <a:lnTo>
                    <a:pt x="797790" y="1226373"/>
                  </a:lnTo>
                  <a:cubicBezTo>
                    <a:pt x="799890" y="1212222"/>
                    <a:pt x="790156" y="1199040"/>
                    <a:pt x="776019" y="1196877"/>
                  </a:cubicBezTo>
                  <a:close/>
                </a:path>
              </a:pathLst>
            </a:custGeom>
            <a:solidFill>
              <a:srgbClr val="7162ED"/>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 name="Google Shape;1075;p49">
              <a:extLst>
                <a:ext uri="{FF2B5EF4-FFF2-40B4-BE49-F238E27FC236}">
                  <a16:creationId xmlns:a16="http://schemas.microsoft.com/office/drawing/2014/main" id="{41A4488E-34A4-0441-3FA7-6E6E3D2F69F7}"/>
                </a:ext>
              </a:extLst>
            </p:cNvPr>
            <p:cNvSpPr/>
            <p:nvPr/>
          </p:nvSpPr>
          <p:spPr>
            <a:xfrm>
              <a:off x="6177364" y="2722933"/>
              <a:ext cx="914158" cy="1470589"/>
            </a:xfrm>
            <a:custGeom>
              <a:avLst/>
              <a:gdLst/>
              <a:ahLst/>
              <a:cxnLst/>
              <a:rect l="l" t="t" r="r" b="b"/>
              <a:pathLst>
                <a:path w="1111438" h="1787950" extrusionOk="0">
                  <a:moveTo>
                    <a:pt x="599943" y="91110"/>
                  </a:moveTo>
                  <a:lnTo>
                    <a:pt x="984515" y="-187"/>
                  </a:lnTo>
                  <a:lnTo>
                    <a:pt x="1072301" y="526528"/>
                  </a:lnTo>
                  <a:cubicBezTo>
                    <a:pt x="1076803" y="553587"/>
                    <a:pt x="1069717" y="581292"/>
                    <a:pt x="1052777" y="602866"/>
                  </a:cubicBezTo>
                  <a:lnTo>
                    <a:pt x="965764" y="713617"/>
                  </a:lnTo>
                  <a:lnTo>
                    <a:pt x="1113244" y="1616336"/>
                  </a:lnTo>
                  <a:lnTo>
                    <a:pt x="1806" y="1787763"/>
                  </a:lnTo>
                  <a:close/>
                </a:path>
              </a:pathLst>
            </a:custGeom>
            <a:solidFill>
              <a:srgbClr val="2E365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1076;p49">
              <a:extLst>
                <a:ext uri="{FF2B5EF4-FFF2-40B4-BE49-F238E27FC236}">
                  <a16:creationId xmlns:a16="http://schemas.microsoft.com/office/drawing/2014/main" id="{E8E427D0-38DB-AC71-E210-585DA10095B9}"/>
                </a:ext>
              </a:extLst>
            </p:cNvPr>
            <p:cNvSpPr/>
            <p:nvPr/>
          </p:nvSpPr>
          <p:spPr>
            <a:xfrm>
              <a:off x="5966403" y="2614599"/>
              <a:ext cx="1071677" cy="1579356"/>
            </a:xfrm>
            <a:custGeom>
              <a:avLst/>
              <a:gdLst/>
              <a:ahLst/>
              <a:cxnLst/>
              <a:rect l="l" t="t" r="r" b="b"/>
              <a:pathLst>
                <a:path w="1302951" h="1920190" extrusionOk="0">
                  <a:moveTo>
                    <a:pt x="1806" y="312260"/>
                  </a:moveTo>
                  <a:lnTo>
                    <a:pt x="1115210" y="-187"/>
                  </a:lnTo>
                  <a:lnTo>
                    <a:pt x="1207069" y="519505"/>
                  </a:lnTo>
                  <a:cubicBezTo>
                    <a:pt x="1212463" y="550012"/>
                    <a:pt x="1204338" y="581348"/>
                    <a:pt x="1184807" y="605395"/>
                  </a:cubicBezTo>
                  <a:lnTo>
                    <a:pt x="1120267" y="684683"/>
                  </a:lnTo>
                  <a:lnTo>
                    <a:pt x="1304757" y="1668305"/>
                  </a:lnTo>
                  <a:lnTo>
                    <a:pt x="259054" y="1920004"/>
                  </a:lnTo>
                  <a:close/>
                </a:path>
              </a:pathLst>
            </a:custGeom>
            <a:solidFill>
              <a:srgbClr val="FFB65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1077;p49">
              <a:extLst>
                <a:ext uri="{FF2B5EF4-FFF2-40B4-BE49-F238E27FC236}">
                  <a16:creationId xmlns:a16="http://schemas.microsoft.com/office/drawing/2014/main" id="{CE93CFB2-44C4-CEC6-A44C-894279E3A575}"/>
                </a:ext>
              </a:extLst>
            </p:cNvPr>
            <p:cNvSpPr/>
            <p:nvPr/>
          </p:nvSpPr>
          <p:spPr>
            <a:xfrm rot="-758529">
              <a:off x="6192979" y="3068798"/>
              <a:ext cx="474141" cy="194416"/>
            </a:xfrm>
            <a:custGeom>
              <a:avLst/>
              <a:gdLst/>
              <a:ahLst/>
              <a:cxnLst/>
              <a:rect l="l" t="t" r="r" b="b"/>
              <a:pathLst>
                <a:path w="576506" h="236389" extrusionOk="0">
                  <a:moveTo>
                    <a:pt x="1806" y="-187"/>
                  </a:moveTo>
                  <a:lnTo>
                    <a:pt x="578313" y="-187"/>
                  </a:lnTo>
                  <a:lnTo>
                    <a:pt x="578313" y="236203"/>
                  </a:lnTo>
                  <a:lnTo>
                    <a:pt x="1806" y="236203"/>
                  </a:lnTo>
                  <a:close/>
                </a:path>
              </a:pathLst>
            </a:custGeom>
            <a:solidFill>
              <a:srgbClr val="FFFFF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2" name="Google Shape;1078;p49">
              <a:extLst>
                <a:ext uri="{FF2B5EF4-FFF2-40B4-BE49-F238E27FC236}">
                  <a16:creationId xmlns:a16="http://schemas.microsoft.com/office/drawing/2014/main" id="{197DF1AE-A808-4D33-2606-8EA07BB2D360}"/>
                </a:ext>
              </a:extLst>
            </p:cNvPr>
            <p:cNvSpPr/>
            <p:nvPr/>
          </p:nvSpPr>
          <p:spPr>
            <a:xfrm>
              <a:off x="6242997" y="3086119"/>
              <a:ext cx="374852" cy="167494"/>
            </a:xfrm>
            <a:custGeom>
              <a:avLst/>
              <a:gdLst/>
              <a:ahLst/>
              <a:cxnLst/>
              <a:rect l="l" t="t" r="r" b="b"/>
              <a:pathLst>
                <a:path w="455747" h="203640" extrusionOk="0">
                  <a:moveTo>
                    <a:pt x="22357" y="126694"/>
                  </a:moveTo>
                  <a:cubicBezTo>
                    <a:pt x="12700" y="126687"/>
                    <a:pt x="4350" y="119973"/>
                    <a:pt x="2271" y="110542"/>
                  </a:cubicBezTo>
                  <a:cubicBezTo>
                    <a:pt x="-117" y="99474"/>
                    <a:pt x="6927" y="88560"/>
                    <a:pt x="17995" y="86172"/>
                  </a:cubicBezTo>
                  <a:cubicBezTo>
                    <a:pt x="17995" y="86172"/>
                    <a:pt x="18002" y="86172"/>
                    <a:pt x="18002" y="86172"/>
                  </a:cubicBezTo>
                  <a:lnTo>
                    <a:pt x="411915" y="283"/>
                  </a:lnTo>
                  <a:cubicBezTo>
                    <a:pt x="422983" y="-2112"/>
                    <a:pt x="433903" y="4890"/>
                    <a:pt x="436354" y="15944"/>
                  </a:cubicBezTo>
                  <a:cubicBezTo>
                    <a:pt x="438749" y="27012"/>
                    <a:pt x="431747" y="37932"/>
                    <a:pt x="420693" y="40383"/>
                  </a:cubicBezTo>
                  <a:lnTo>
                    <a:pt x="26500" y="126203"/>
                  </a:lnTo>
                  <a:cubicBezTo>
                    <a:pt x="25145" y="126519"/>
                    <a:pt x="23754" y="126687"/>
                    <a:pt x="22357" y="126694"/>
                  </a:cubicBezTo>
                  <a:close/>
                  <a:moveTo>
                    <a:pt x="47217" y="202962"/>
                  </a:moveTo>
                  <a:lnTo>
                    <a:pt x="441411" y="117073"/>
                  </a:lnTo>
                  <a:cubicBezTo>
                    <a:pt x="452443" y="114699"/>
                    <a:pt x="459466" y="103828"/>
                    <a:pt x="457093" y="92795"/>
                  </a:cubicBezTo>
                  <a:cubicBezTo>
                    <a:pt x="457086" y="92767"/>
                    <a:pt x="457079" y="92732"/>
                    <a:pt x="457072" y="92704"/>
                  </a:cubicBezTo>
                  <a:cubicBezTo>
                    <a:pt x="454698" y="81671"/>
                    <a:pt x="443827" y="74648"/>
                    <a:pt x="432794" y="77022"/>
                  </a:cubicBezTo>
                  <a:cubicBezTo>
                    <a:pt x="432765" y="77029"/>
                    <a:pt x="432730" y="77035"/>
                    <a:pt x="432702" y="77043"/>
                  </a:cubicBezTo>
                  <a:lnTo>
                    <a:pt x="38509" y="162862"/>
                  </a:lnTo>
                  <a:cubicBezTo>
                    <a:pt x="27441" y="165271"/>
                    <a:pt x="20425" y="176198"/>
                    <a:pt x="22841" y="187266"/>
                  </a:cubicBezTo>
                  <a:cubicBezTo>
                    <a:pt x="22841" y="187280"/>
                    <a:pt x="22848" y="187287"/>
                    <a:pt x="22848" y="187302"/>
                  </a:cubicBezTo>
                  <a:cubicBezTo>
                    <a:pt x="24920" y="196705"/>
                    <a:pt x="33235" y="203419"/>
                    <a:pt x="42863" y="203454"/>
                  </a:cubicBezTo>
                  <a:cubicBezTo>
                    <a:pt x="44324" y="203426"/>
                    <a:pt x="45785" y="203264"/>
                    <a:pt x="47217" y="202962"/>
                  </a:cubicBezTo>
                  <a:close/>
                </a:path>
              </a:pathLst>
            </a:custGeom>
            <a:solidFill>
              <a:srgbClr val="B3E7FE"/>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3" name="Google Shape;1079;p49">
              <a:extLst>
                <a:ext uri="{FF2B5EF4-FFF2-40B4-BE49-F238E27FC236}">
                  <a16:creationId xmlns:a16="http://schemas.microsoft.com/office/drawing/2014/main" id="{05D0A97D-6A0D-E3FB-BC2A-D227ABAE7DB7}"/>
                </a:ext>
              </a:extLst>
            </p:cNvPr>
            <p:cNvSpPr/>
            <p:nvPr/>
          </p:nvSpPr>
          <p:spPr>
            <a:xfrm>
              <a:off x="5835988" y="3459887"/>
              <a:ext cx="136491" cy="215503"/>
            </a:xfrm>
            <a:custGeom>
              <a:avLst/>
              <a:gdLst/>
              <a:ahLst/>
              <a:cxnLst/>
              <a:rect l="l" t="t" r="r" b="b"/>
              <a:pathLst>
                <a:path w="165947" h="262010" extrusionOk="0">
                  <a:moveTo>
                    <a:pt x="145915" y="4155"/>
                  </a:moveTo>
                  <a:cubicBezTo>
                    <a:pt x="126264" y="-5818"/>
                    <a:pt x="102253" y="1971"/>
                    <a:pt x="92190" y="21571"/>
                  </a:cubicBezTo>
                  <a:lnTo>
                    <a:pt x="33268" y="137097"/>
                  </a:lnTo>
                  <a:cubicBezTo>
                    <a:pt x="30227" y="143116"/>
                    <a:pt x="28752" y="149809"/>
                    <a:pt x="28984" y="156551"/>
                  </a:cubicBezTo>
                  <a:lnTo>
                    <a:pt x="6791" y="200022"/>
                  </a:lnTo>
                  <a:cubicBezTo>
                    <a:pt x="-4003" y="219925"/>
                    <a:pt x="3308" y="244814"/>
                    <a:pt x="23155" y="255714"/>
                  </a:cubicBezTo>
                  <a:lnTo>
                    <a:pt x="27087" y="257680"/>
                  </a:lnTo>
                  <a:cubicBezTo>
                    <a:pt x="32425" y="260433"/>
                    <a:pt x="38352" y="261852"/>
                    <a:pt x="44364" y="261824"/>
                  </a:cubicBezTo>
                  <a:cubicBezTo>
                    <a:pt x="49013" y="261824"/>
                    <a:pt x="53620" y="261016"/>
                    <a:pt x="57988" y="259436"/>
                  </a:cubicBezTo>
                  <a:cubicBezTo>
                    <a:pt x="68291" y="255685"/>
                    <a:pt x="76781" y="248150"/>
                    <a:pt x="81726" y="238367"/>
                  </a:cubicBezTo>
                  <a:lnTo>
                    <a:pt x="138611" y="126844"/>
                  </a:lnTo>
                  <a:cubicBezTo>
                    <a:pt x="140380" y="123396"/>
                    <a:pt x="139018" y="119161"/>
                    <a:pt x="135570" y="117391"/>
                  </a:cubicBezTo>
                  <a:cubicBezTo>
                    <a:pt x="135556" y="117377"/>
                    <a:pt x="135535" y="117370"/>
                    <a:pt x="135520" y="117363"/>
                  </a:cubicBezTo>
                  <a:cubicBezTo>
                    <a:pt x="134839" y="117040"/>
                    <a:pt x="134095" y="116851"/>
                    <a:pt x="133343" y="116801"/>
                  </a:cubicBezTo>
                  <a:lnTo>
                    <a:pt x="163331" y="58020"/>
                  </a:lnTo>
                  <a:cubicBezTo>
                    <a:pt x="173416" y="38391"/>
                    <a:pt x="165670" y="14303"/>
                    <a:pt x="146041" y="4218"/>
                  </a:cubicBezTo>
                  <a:cubicBezTo>
                    <a:pt x="145999" y="4197"/>
                    <a:pt x="145957" y="4176"/>
                    <a:pt x="145915" y="4155"/>
                  </a:cubicBezTo>
                  <a:close/>
                  <a:moveTo>
                    <a:pt x="69225" y="231836"/>
                  </a:moveTo>
                  <a:cubicBezTo>
                    <a:pt x="65917" y="238501"/>
                    <a:pt x="60186" y="243648"/>
                    <a:pt x="53213" y="246233"/>
                  </a:cubicBezTo>
                  <a:cubicBezTo>
                    <a:pt x="46773" y="248649"/>
                    <a:pt x="39624" y="248269"/>
                    <a:pt x="33479" y="245179"/>
                  </a:cubicBezTo>
                  <a:lnTo>
                    <a:pt x="29475" y="243143"/>
                  </a:lnTo>
                  <a:cubicBezTo>
                    <a:pt x="16560" y="235783"/>
                    <a:pt x="12010" y="219377"/>
                    <a:pt x="19292" y="206413"/>
                  </a:cubicBezTo>
                  <a:lnTo>
                    <a:pt x="34813" y="176004"/>
                  </a:lnTo>
                  <a:cubicBezTo>
                    <a:pt x="38640" y="182332"/>
                    <a:pt x="44167" y="187465"/>
                    <a:pt x="50754" y="190822"/>
                  </a:cubicBezTo>
                  <a:cubicBezTo>
                    <a:pt x="56345" y="193674"/>
                    <a:pt x="62532" y="195162"/>
                    <a:pt x="68803" y="195176"/>
                  </a:cubicBezTo>
                  <a:cubicBezTo>
                    <a:pt x="73003" y="195191"/>
                    <a:pt x="77175" y="194523"/>
                    <a:pt x="81164" y="193210"/>
                  </a:cubicBezTo>
                  <a:cubicBezTo>
                    <a:pt x="84935" y="191967"/>
                    <a:pt x="88489" y="190141"/>
                    <a:pt x="91698" y="187803"/>
                  </a:cubicBezTo>
                  <a:close/>
                  <a:moveTo>
                    <a:pt x="150830" y="51489"/>
                  </a:moveTo>
                  <a:lnTo>
                    <a:pt x="91909" y="167015"/>
                  </a:lnTo>
                  <a:cubicBezTo>
                    <a:pt x="88840" y="173153"/>
                    <a:pt x="83418" y="177788"/>
                    <a:pt x="76880" y="179867"/>
                  </a:cubicBezTo>
                  <a:cubicBezTo>
                    <a:pt x="70334" y="182002"/>
                    <a:pt x="63206" y="181447"/>
                    <a:pt x="57075" y="178322"/>
                  </a:cubicBezTo>
                  <a:cubicBezTo>
                    <a:pt x="50965" y="175182"/>
                    <a:pt x="46351" y="169754"/>
                    <a:pt x="44223" y="163222"/>
                  </a:cubicBezTo>
                  <a:cubicBezTo>
                    <a:pt x="43837" y="161916"/>
                    <a:pt x="43556" y="160575"/>
                    <a:pt x="43381" y="159219"/>
                  </a:cubicBezTo>
                  <a:lnTo>
                    <a:pt x="76177" y="94890"/>
                  </a:lnTo>
                  <a:cubicBezTo>
                    <a:pt x="77526" y="92158"/>
                    <a:pt x="76957" y="88864"/>
                    <a:pt x="74773" y="86743"/>
                  </a:cubicBezTo>
                  <a:lnTo>
                    <a:pt x="104690" y="27962"/>
                  </a:lnTo>
                  <a:cubicBezTo>
                    <a:pt x="109157" y="19324"/>
                    <a:pt x="118069" y="13910"/>
                    <a:pt x="127795" y="13916"/>
                  </a:cubicBezTo>
                  <a:cubicBezTo>
                    <a:pt x="131869" y="13910"/>
                    <a:pt x="135893" y="14872"/>
                    <a:pt x="139524" y="16725"/>
                  </a:cubicBezTo>
                  <a:cubicBezTo>
                    <a:pt x="145662" y="19823"/>
                    <a:pt x="150297" y="25265"/>
                    <a:pt x="152375" y="31825"/>
                  </a:cubicBezTo>
                  <a:cubicBezTo>
                    <a:pt x="154538" y="38321"/>
                    <a:pt x="153976" y="45414"/>
                    <a:pt x="150830" y="51489"/>
                  </a:cubicBezTo>
                  <a:close/>
                </a:path>
              </a:pathLst>
            </a:custGeom>
            <a:solidFill>
              <a:srgbClr val="2E365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1080;p49">
              <a:extLst>
                <a:ext uri="{FF2B5EF4-FFF2-40B4-BE49-F238E27FC236}">
                  <a16:creationId xmlns:a16="http://schemas.microsoft.com/office/drawing/2014/main" id="{93FBB521-FDC8-7BA1-3A3B-11085B781C31}"/>
                </a:ext>
              </a:extLst>
            </p:cNvPr>
            <p:cNvSpPr/>
            <p:nvPr/>
          </p:nvSpPr>
          <p:spPr>
            <a:xfrm>
              <a:off x="5989335" y="3819281"/>
              <a:ext cx="205236" cy="155168"/>
            </a:xfrm>
            <a:custGeom>
              <a:avLst/>
              <a:gdLst/>
              <a:ahLst/>
              <a:cxnLst/>
              <a:rect l="l" t="t" r="r" b="b"/>
              <a:pathLst>
                <a:path w="249527" h="188654" extrusionOk="0">
                  <a:moveTo>
                    <a:pt x="250715" y="141345"/>
                  </a:moveTo>
                  <a:cubicBezTo>
                    <a:pt x="248812" y="130902"/>
                    <a:pt x="242822" y="121646"/>
                    <a:pt x="234071" y="115641"/>
                  </a:cubicBezTo>
                  <a:lnTo>
                    <a:pt x="127323" y="42112"/>
                  </a:lnTo>
                  <a:cubicBezTo>
                    <a:pt x="121825" y="38376"/>
                    <a:pt x="115469" y="36086"/>
                    <a:pt x="108853" y="35440"/>
                  </a:cubicBezTo>
                  <a:lnTo>
                    <a:pt x="68402" y="7348"/>
                  </a:lnTo>
                  <a:cubicBezTo>
                    <a:pt x="59377" y="1147"/>
                    <a:pt x="48323" y="-1360"/>
                    <a:pt x="37501" y="326"/>
                  </a:cubicBezTo>
                  <a:cubicBezTo>
                    <a:pt x="26812" y="1786"/>
                    <a:pt x="17226" y="7672"/>
                    <a:pt x="11095" y="16549"/>
                  </a:cubicBezTo>
                  <a:lnTo>
                    <a:pt x="8567" y="20200"/>
                  </a:lnTo>
                  <a:cubicBezTo>
                    <a:pt x="2450" y="29098"/>
                    <a:pt x="357" y="40159"/>
                    <a:pt x="2808" y="50680"/>
                  </a:cubicBezTo>
                  <a:cubicBezTo>
                    <a:pt x="5217" y="61396"/>
                    <a:pt x="11622" y="70793"/>
                    <a:pt x="20716" y="76945"/>
                  </a:cubicBezTo>
                  <a:lnTo>
                    <a:pt x="123952" y="147876"/>
                  </a:lnTo>
                  <a:cubicBezTo>
                    <a:pt x="125104" y="148683"/>
                    <a:pt x="126474" y="149119"/>
                    <a:pt x="127885" y="149140"/>
                  </a:cubicBezTo>
                  <a:cubicBezTo>
                    <a:pt x="130210" y="149161"/>
                    <a:pt x="132387" y="148030"/>
                    <a:pt x="133714" y="146120"/>
                  </a:cubicBezTo>
                  <a:cubicBezTo>
                    <a:pt x="134115" y="145474"/>
                    <a:pt x="134402" y="144758"/>
                    <a:pt x="134557" y="144013"/>
                  </a:cubicBezTo>
                  <a:lnTo>
                    <a:pt x="188914" y="181445"/>
                  </a:lnTo>
                  <a:cubicBezTo>
                    <a:pt x="195536" y="186024"/>
                    <a:pt x="203402" y="188475"/>
                    <a:pt x="211457" y="188468"/>
                  </a:cubicBezTo>
                  <a:cubicBezTo>
                    <a:pt x="213810" y="188447"/>
                    <a:pt x="216163" y="188236"/>
                    <a:pt x="218480" y="187836"/>
                  </a:cubicBezTo>
                  <a:cubicBezTo>
                    <a:pt x="228895" y="185912"/>
                    <a:pt x="238116" y="179921"/>
                    <a:pt x="244114" y="171192"/>
                  </a:cubicBezTo>
                  <a:cubicBezTo>
                    <a:pt x="250195" y="162519"/>
                    <a:pt x="252576" y="151774"/>
                    <a:pt x="250715" y="141345"/>
                  </a:cubicBezTo>
                  <a:close/>
                  <a:moveTo>
                    <a:pt x="16503" y="47589"/>
                  </a:moveTo>
                  <a:cubicBezTo>
                    <a:pt x="14965" y="40883"/>
                    <a:pt x="16292" y="33832"/>
                    <a:pt x="20154" y="28136"/>
                  </a:cubicBezTo>
                  <a:lnTo>
                    <a:pt x="22683" y="24484"/>
                  </a:lnTo>
                  <a:cubicBezTo>
                    <a:pt x="26587" y="18817"/>
                    <a:pt x="32711" y="15067"/>
                    <a:pt x="39538" y="14161"/>
                  </a:cubicBezTo>
                  <a:cubicBezTo>
                    <a:pt x="46940" y="13093"/>
                    <a:pt x="54468" y="14877"/>
                    <a:pt x="60606" y="19147"/>
                  </a:cubicBezTo>
                  <a:lnTo>
                    <a:pt x="88698" y="38530"/>
                  </a:lnTo>
                  <a:cubicBezTo>
                    <a:pt x="81907" y="41564"/>
                    <a:pt x="76092" y="46424"/>
                    <a:pt x="71913" y="52576"/>
                  </a:cubicBezTo>
                  <a:cubicBezTo>
                    <a:pt x="65866" y="61263"/>
                    <a:pt x="63563" y="72022"/>
                    <a:pt x="65522" y="82423"/>
                  </a:cubicBezTo>
                  <a:cubicBezTo>
                    <a:pt x="66259" y="86306"/>
                    <a:pt x="67615" y="90057"/>
                    <a:pt x="69525" y="93519"/>
                  </a:cubicBezTo>
                  <a:lnTo>
                    <a:pt x="28793" y="65428"/>
                  </a:lnTo>
                  <a:cubicBezTo>
                    <a:pt x="22577" y="61263"/>
                    <a:pt x="18181" y="54879"/>
                    <a:pt x="16503" y="47589"/>
                  </a:cubicBezTo>
                  <a:close/>
                  <a:moveTo>
                    <a:pt x="232737" y="163256"/>
                  </a:moveTo>
                  <a:cubicBezTo>
                    <a:pt x="228839" y="168909"/>
                    <a:pt x="222848" y="172779"/>
                    <a:pt x="216092" y="174001"/>
                  </a:cubicBezTo>
                  <a:cubicBezTo>
                    <a:pt x="209358" y="175272"/>
                    <a:pt x="202398" y="173776"/>
                    <a:pt x="196779" y="169857"/>
                  </a:cubicBezTo>
                  <a:lnTo>
                    <a:pt x="89962" y="96328"/>
                  </a:lnTo>
                  <a:cubicBezTo>
                    <a:pt x="84280" y="92459"/>
                    <a:pt x="80411" y="86454"/>
                    <a:pt x="79217" y="79684"/>
                  </a:cubicBezTo>
                  <a:cubicBezTo>
                    <a:pt x="77946" y="72928"/>
                    <a:pt x="79435" y="65947"/>
                    <a:pt x="83360" y="60301"/>
                  </a:cubicBezTo>
                  <a:lnTo>
                    <a:pt x="83360" y="60301"/>
                  </a:lnTo>
                  <a:cubicBezTo>
                    <a:pt x="87230" y="54647"/>
                    <a:pt x="93192" y="50778"/>
                    <a:pt x="99934" y="49556"/>
                  </a:cubicBezTo>
                  <a:cubicBezTo>
                    <a:pt x="101276" y="49296"/>
                    <a:pt x="102638" y="49184"/>
                    <a:pt x="104007" y="49205"/>
                  </a:cubicBezTo>
                  <a:lnTo>
                    <a:pt x="163561" y="90218"/>
                  </a:lnTo>
                  <a:cubicBezTo>
                    <a:pt x="166104" y="91918"/>
                    <a:pt x="169460" y="91777"/>
                    <a:pt x="171848" y="89867"/>
                  </a:cubicBezTo>
                  <a:lnTo>
                    <a:pt x="226135" y="127229"/>
                  </a:lnTo>
                  <a:cubicBezTo>
                    <a:pt x="231788" y="131126"/>
                    <a:pt x="235658" y="137117"/>
                    <a:pt x="236880" y="143873"/>
                  </a:cubicBezTo>
                  <a:cubicBezTo>
                    <a:pt x="238151" y="150629"/>
                    <a:pt x="236662" y="157610"/>
                    <a:pt x="232737" y="163256"/>
                  </a:cubicBezTo>
                  <a:close/>
                </a:path>
              </a:pathLst>
            </a:custGeom>
            <a:solidFill>
              <a:srgbClr val="2E365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035"/>
                                        </p:tgtEl>
                                        <p:attrNameLst>
                                          <p:attrName>style.visibility</p:attrName>
                                        </p:attrNameLst>
                                      </p:cBhvr>
                                      <p:to>
                                        <p:strVal val="visible"/>
                                      </p:to>
                                    </p:set>
                                    <p:animEffect transition="in" filter="fade">
                                      <p:cBhvr>
                                        <p:cTn id="7" dur="1000"/>
                                        <p:tgtEl>
                                          <p:spTgt spid="1035"/>
                                        </p:tgtEl>
                                      </p:cBhvr>
                                    </p:animEffect>
                                    <p:anim calcmode="lin" valueType="num">
                                      <p:cBhvr>
                                        <p:cTn id="8" dur="1000" fill="hold"/>
                                        <p:tgtEl>
                                          <p:spTgt spid="1035"/>
                                        </p:tgtEl>
                                        <p:attrNameLst>
                                          <p:attrName>ppt_x</p:attrName>
                                        </p:attrNameLst>
                                      </p:cBhvr>
                                      <p:tavLst>
                                        <p:tav tm="0">
                                          <p:val>
                                            <p:strVal val="#ppt_x"/>
                                          </p:val>
                                        </p:tav>
                                        <p:tav tm="100000">
                                          <p:val>
                                            <p:strVal val="#ppt_x"/>
                                          </p:val>
                                        </p:tav>
                                      </p:tavLst>
                                    </p:anim>
                                    <p:anim calcmode="lin" valueType="num">
                                      <p:cBhvr>
                                        <p:cTn id="9" dur="1000" fill="hold"/>
                                        <p:tgtEl>
                                          <p:spTgt spid="103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034"/>
                                        </p:tgtEl>
                                        <p:attrNameLst>
                                          <p:attrName>style.visibility</p:attrName>
                                        </p:attrNameLst>
                                      </p:cBhvr>
                                      <p:to>
                                        <p:strVal val="visible"/>
                                      </p:to>
                                    </p:set>
                                    <p:animEffect transition="in" filter="fade">
                                      <p:cBhvr>
                                        <p:cTn id="14" dur="500"/>
                                        <p:tgtEl>
                                          <p:spTgt spid="103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036"/>
                                        </p:tgtEl>
                                        <p:attrNameLst>
                                          <p:attrName>style.visibility</p:attrName>
                                        </p:attrNameLst>
                                      </p:cBhvr>
                                      <p:to>
                                        <p:strVal val="visible"/>
                                      </p:to>
                                    </p:set>
                                    <p:animEffect transition="in" filter="fade">
                                      <p:cBhvr>
                                        <p:cTn id="17" dur="500"/>
                                        <p:tgtEl>
                                          <p:spTgt spid="103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1045"/>
                                        </p:tgtEl>
                                        <p:attrNameLst>
                                          <p:attrName>style.visibility</p:attrName>
                                        </p:attrNameLst>
                                      </p:cBhvr>
                                      <p:to>
                                        <p:strVal val="visible"/>
                                      </p:to>
                                    </p:set>
                                    <p:animEffect transition="in" filter="wipe(left)">
                                      <p:cBhvr>
                                        <p:cTn id="24" dur="500"/>
                                        <p:tgtEl>
                                          <p:spTgt spid="1045"/>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1042"/>
                                        </p:tgtEl>
                                        <p:attrNameLst>
                                          <p:attrName>style.visibility</p:attrName>
                                        </p:attrNameLst>
                                      </p:cBhvr>
                                      <p:to>
                                        <p:strVal val="visible"/>
                                      </p:to>
                                    </p:set>
                                    <p:animEffect transition="in" filter="fade">
                                      <p:cBhvr>
                                        <p:cTn id="28" dur="500"/>
                                        <p:tgtEl>
                                          <p:spTgt spid="104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41"/>
                                        </p:tgtEl>
                                        <p:attrNameLst>
                                          <p:attrName>style.visibility</p:attrName>
                                        </p:attrNameLst>
                                      </p:cBhvr>
                                      <p:to>
                                        <p:strVal val="visible"/>
                                      </p:to>
                                    </p:set>
                                    <p:animEffect transition="in" filter="fade">
                                      <p:cBhvr>
                                        <p:cTn id="34" dur="500"/>
                                        <p:tgtEl>
                                          <p:spTgt spid="1041"/>
                                        </p:tgtEl>
                                      </p:cBhvr>
                                    </p:animEffect>
                                  </p:childTnLst>
                                </p:cTn>
                              </p:par>
                            </p:childTnLst>
                          </p:cTn>
                        </p:par>
                        <p:par>
                          <p:cTn id="35" fill="hold">
                            <p:stCondLst>
                              <p:cond delay="1500"/>
                            </p:stCondLst>
                            <p:childTnLst>
                              <p:par>
                                <p:cTn id="36" presetID="22" presetClass="entr" presetSubtype="2" fill="hold" nodeType="afterEffect">
                                  <p:stCondLst>
                                    <p:cond delay="0"/>
                                  </p:stCondLst>
                                  <p:childTnLst>
                                    <p:set>
                                      <p:cBhvr>
                                        <p:cTn id="37" dur="1" fill="hold">
                                          <p:stCondLst>
                                            <p:cond delay="0"/>
                                          </p:stCondLst>
                                        </p:cTn>
                                        <p:tgtEl>
                                          <p:spTgt spid="1046"/>
                                        </p:tgtEl>
                                        <p:attrNameLst>
                                          <p:attrName>style.visibility</p:attrName>
                                        </p:attrNameLst>
                                      </p:cBhvr>
                                      <p:to>
                                        <p:strVal val="visible"/>
                                      </p:to>
                                    </p:set>
                                    <p:animEffect transition="in" filter="wipe(right)">
                                      <p:cBhvr>
                                        <p:cTn id="38" dur="500"/>
                                        <p:tgtEl>
                                          <p:spTgt spid="1046"/>
                                        </p:tgtEl>
                                      </p:cBhvr>
                                    </p:animEffect>
                                  </p:childTnLst>
                                </p:cTn>
                              </p:par>
                            </p:childTnLst>
                          </p:cTn>
                        </p:par>
                        <p:par>
                          <p:cTn id="39" fill="hold">
                            <p:stCondLst>
                              <p:cond delay="2000"/>
                            </p:stCondLst>
                            <p:childTnLst>
                              <p:par>
                                <p:cTn id="40" presetID="10" presetClass="entr" presetSubtype="0" fill="hold" grpId="0" nodeType="afterEffect">
                                  <p:stCondLst>
                                    <p:cond delay="0"/>
                                  </p:stCondLst>
                                  <p:childTnLst>
                                    <p:set>
                                      <p:cBhvr>
                                        <p:cTn id="41" dur="1" fill="hold">
                                          <p:stCondLst>
                                            <p:cond delay="0"/>
                                          </p:stCondLst>
                                        </p:cTn>
                                        <p:tgtEl>
                                          <p:spTgt spid="1083"/>
                                        </p:tgtEl>
                                        <p:attrNameLst>
                                          <p:attrName>style.visibility</p:attrName>
                                        </p:attrNameLst>
                                      </p:cBhvr>
                                      <p:to>
                                        <p:strVal val="visible"/>
                                      </p:to>
                                    </p:set>
                                    <p:animEffect transition="in" filter="fade">
                                      <p:cBhvr>
                                        <p:cTn id="42" dur="500"/>
                                        <p:tgtEl>
                                          <p:spTgt spid="108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038"/>
                                        </p:tgtEl>
                                        <p:attrNameLst>
                                          <p:attrName>style.visibility</p:attrName>
                                        </p:attrNameLst>
                                      </p:cBhvr>
                                      <p:to>
                                        <p:strVal val="visible"/>
                                      </p:to>
                                    </p:set>
                                    <p:animEffect transition="in" filter="fade">
                                      <p:cBhvr>
                                        <p:cTn id="45" dur="500"/>
                                        <p:tgtEl>
                                          <p:spTgt spid="103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037"/>
                                        </p:tgtEl>
                                        <p:attrNameLst>
                                          <p:attrName>style.visibility</p:attrName>
                                        </p:attrNameLst>
                                      </p:cBhvr>
                                      <p:to>
                                        <p:strVal val="visible"/>
                                      </p:to>
                                    </p:set>
                                    <p:animEffect transition="in" filter="fade">
                                      <p:cBhvr>
                                        <p:cTn id="48" dur="500"/>
                                        <p:tgtEl>
                                          <p:spTgt spid="1037"/>
                                        </p:tgtEl>
                                      </p:cBhvr>
                                    </p:animEffect>
                                  </p:childTnLst>
                                </p:cTn>
                              </p:par>
                            </p:childTnLst>
                          </p:cTn>
                        </p:par>
                        <p:par>
                          <p:cTn id="49" fill="hold">
                            <p:stCondLst>
                              <p:cond delay="2500"/>
                            </p:stCondLst>
                            <p:childTnLst>
                              <p:par>
                                <p:cTn id="50" presetID="22" presetClass="entr" presetSubtype="1" fill="hold" nodeType="afterEffect">
                                  <p:stCondLst>
                                    <p:cond delay="0"/>
                                  </p:stCondLst>
                                  <p:childTnLst>
                                    <p:set>
                                      <p:cBhvr>
                                        <p:cTn id="51" dur="1" fill="hold">
                                          <p:stCondLst>
                                            <p:cond delay="0"/>
                                          </p:stCondLst>
                                        </p:cTn>
                                        <p:tgtEl>
                                          <p:spTgt spid="1047"/>
                                        </p:tgtEl>
                                        <p:attrNameLst>
                                          <p:attrName>style.visibility</p:attrName>
                                        </p:attrNameLst>
                                      </p:cBhvr>
                                      <p:to>
                                        <p:strVal val="visible"/>
                                      </p:to>
                                    </p:set>
                                    <p:animEffect transition="in" filter="wipe(up)">
                                      <p:cBhvr>
                                        <p:cTn id="52" dur="500"/>
                                        <p:tgtEl>
                                          <p:spTgt spid="1047"/>
                                        </p:tgtEl>
                                      </p:cBhvr>
                                    </p:animEffect>
                                  </p:childTnLst>
                                </p:cTn>
                              </p:par>
                            </p:childTnLst>
                          </p:cTn>
                        </p:par>
                        <p:par>
                          <p:cTn id="53" fill="hold">
                            <p:stCondLst>
                              <p:cond delay="3000"/>
                            </p:stCondLst>
                            <p:childTnLst>
                              <p:par>
                                <p:cTn id="54" presetID="10" presetClass="entr" presetSubtype="0" fill="hold" grpId="0" nodeType="afterEffect">
                                  <p:stCondLst>
                                    <p:cond delay="0"/>
                                  </p:stCondLst>
                                  <p:childTnLst>
                                    <p:set>
                                      <p:cBhvr>
                                        <p:cTn id="55" dur="1" fill="hold">
                                          <p:stCondLst>
                                            <p:cond delay="0"/>
                                          </p:stCondLst>
                                        </p:cTn>
                                        <p:tgtEl>
                                          <p:spTgt spid="1040"/>
                                        </p:tgtEl>
                                        <p:attrNameLst>
                                          <p:attrName>style.visibility</p:attrName>
                                        </p:attrNameLst>
                                      </p:cBhvr>
                                      <p:to>
                                        <p:strVal val="visible"/>
                                      </p:to>
                                    </p:set>
                                    <p:animEffect transition="in" filter="fade">
                                      <p:cBhvr>
                                        <p:cTn id="56" dur="500"/>
                                        <p:tgtEl>
                                          <p:spTgt spid="1040"/>
                                        </p:tgtEl>
                                      </p:cBhvr>
                                    </p:animEffect>
                                  </p:childTnLst>
                                </p:cTn>
                              </p:par>
                              <p:par>
                                <p:cTn id="57" presetID="10" presetClass="entr" presetSubtype="0" fill="hold" nodeType="withEffect">
                                  <p:stCondLst>
                                    <p:cond delay="0"/>
                                  </p:stCondLst>
                                  <p:childTnLst>
                                    <p:set>
                                      <p:cBhvr>
                                        <p:cTn id="58" dur="1" fill="hold">
                                          <p:stCondLst>
                                            <p:cond delay="0"/>
                                          </p:stCondLst>
                                        </p:cTn>
                                        <p:tgtEl>
                                          <p:spTgt spid="1085"/>
                                        </p:tgtEl>
                                        <p:attrNameLst>
                                          <p:attrName>style.visibility</p:attrName>
                                        </p:attrNameLst>
                                      </p:cBhvr>
                                      <p:to>
                                        <p:strVal val="visible"/>
                                      </p:to>
                                    </p:set>
                                    <p:animEffect transition="in" filter="fade">
                                      <p:cBhvr>
                                        <p:cTn id="59" dur="500"/>
                                        <p:tgtEl>
                                          <p:spTgt spid="108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039"/>
                                        </p:tgtEl>
                                        <p:attrNameLst>
                                          <p:attrName>style.visibility</p:attrName>
                                        </p:attrNameLst>
                                      </p:cBhvr>
                                      <p:to>
                                        <p:strVal val="visible"/>
                                      </p:to>
                                    </p:set>
                                    <p:animEffect transition="in" filter="fade">
                                      <p:cBhvr>
                                        <p:cTn id="62" dur="500"/>
                                        <p:tgtEl>
                                          <p:spTgt spid="1039"/>
                                        </p:tgtEl>
                                      </p:cBhvr>
                                    </p:animEffect>
                                  </p:childTnLst>
                                </p:cTn>
                              </p:par>
                            </p:childTnLst>
                          </p:cTn>
                        </p:par>
                        <p:par>
                          <p:cTn id="63" fill="hold">
                            <p:stCondLst>
                              <p:cond delay="3500"/>
                            </p:stCondLst>
                            <p:childTnLst>
                              <p:par>
                                <p:cTn id="64" presetID="22" presetClass="entr" presetSubtype="8" fill="hold" nodeType="afterEffect">
                                  <p:stCondLst>
                                    <p:cond delay="0"/>
                                  </p:stCondLst>
                                  <p:childTnLst>
                                    <p:set>
                                      <p:cBhvr>
                                        <p:cTn id="65" dur="1" fill="hold">
                                          <p:stCondLst>
                                            <p:cond delay="0"/>
                                          </p:stCondLst>
                                        </p:cTn>
                                        <p:tgtEl>
                                          <p:spTgt spid="1048"/>
                                        </p:tgtEl>
                                        <p:attrNameLst>
                                          <p:attrName>style.visibility</p:attrName>
                                        </p:attrNameLst>
                                      </p:cBhvr>
                                      <p:to>
                                        <p:strVal val="visible"/>
                                      </p:to>
                                    </p:set>
                                    <p:animEffect transition="in" filter="wipe(left)">
                                      <p:cBhvr>
                                        <p:cTn id="66" dur="500"/>
                                        <p:tgtEl>
                                          <p:spTgt spid="1048"/>
                                        </p:tgtEl>
                                      </p:cBhvr>
                                    </p:animEffect>
                                  </p:childTnLst>
                                </p:cTn>
                              </p:par>
                            </p:childTnLst>
                          </p:cTn>
                        </p:par>
                        <p:par>
                          <p:cTn id="67" fill="hold">
                            <p:stCondLst>
                              <p:cond delay="4000"/>
                            </p:stCondLst>
                            <p:childTnLst>
                              <p:par>
                                <p:cTn id="68" presetID="10" presetClass="entr" presetSubtype="0" fill="hold" nodeType="afterEffect">
                                  <p:stCondLst>
                                    <p:cond delay="0"/>
                                  </p:stCondLst>
                                  <p:childTnLst>
                                    <p:set>
                                      <p:cBhvr>
                                        <p:cTn id="69" dur="1" fill="hold">
                                          <p:stCondLst>
                                            <p:cond delay="0"/>
                                          </p:stCondLst>
                                        </p:cTn>
                                        <p:tgtEl>
                                          <p:spTgt spid="1074"/>
                                        </p:tgtEl>
                                        <p:attrNameLst>
                                          <p:attrName>style.visibility</p:attrName>
                                        </p:attrNameLst>
                                      </p:cBhvr>
                                      <p:to>
                                        <p:strVal val="visible"/>
                                      </p:to>
                                    </p:set>
                                    <p:animEffect transition="in" filter="fade">
                                      <p:cBhvr>
                                        <p:cTn id="70" dur="500"/>
                                        <p:tgtEl>
                                          <p:spTgt spid="1074"/>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043"/>
                                        </p:tgtEl>
                                        <p:attrNameLst>
                                          <p:attrName>style.visibility</p:attrName>
                                        </p:attrNameLst>
                                      </p:cBhvr>
                                      <p:to>
                                        <p:strVal val="visible"/>
                                      </p:to>
                                    </p:set>
                                    <p:animEffect transition="in" filter="fade">
                                      <p:cBhvr>
                                        <p:cTn id="73" dur="500"/>
                                        <p:tgtEl>
                                          <p:spTgt spid="104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044"/>
                                        </p:tgtEl>
                                        <p:attrNameLst>
                                          <p:attrName>style.visibility</p:attrName>
                                        </p:attrNameLst>
                                      </p:cBhvr>
                                      <p:to>
                                        <p:strVal val="visible"/>
                                      </p:to>
                                    </p:set>
                                    <p:animEffect transition="in" filter="fade">
                                      <p:cBhvr>
                                        <p:cTn id="76" dur="500"/>
                                        <p:tgtEl>
                                          <p:spTgt spid="10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 grpId="0" animBg="1"/>
      <p:bldP spid="1035" grpId="0"/>
      <p:bldP spid="1036" grpId="0"/>
      <p:bldP spid="1037" grpId="0" animBg="1"/>
      <p:bldP spid="1038" grpId="0"/>
      <p:bldP spid="1039" grpId="0" animBg="1"/>
      <p:bldP spid="1040" grpId="0"/>
      <p:bldP spid="1041" grpId="0"/>
      <p:bldP spid="1042" grpId="0" animBg="1"/>
      <p:bldP spid="1043" grpId="0"/>
      <p:bldP spid="1044" grpId="0" animBg="1"/>
      <p:bldP spid="1083" grpId="0" animBg="1"/>
      <p:bldP spid="2" grpId="0" animBg="1"/>
      <p:bldP spid="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Hình ảnh 4">
            <a:extLst>
              <a:ext uri="{FF2B5EF4-FFF2-40B4-BE49-F238E27FC236}">
                <a16:creationId xmlns:a16="http://schemas.microsoft.com/office/drawing/2014/main" id="{8E33B78F-095F-6182-9836-E6EFD37D22E0}"/>
              </a:ext>
            </a:extLst>
          </p:cNvPr>
          <p:cNvPicPr>
            <a:picLocks noChangeAspect="1"/>
          </p:cNvPicPr>
          <p:nvPr/>
        </p:nvPicPr>
        <p:blipFill>
          <a:blip r:embed="rId3"/>
          <a:srcRect r="13397"/>
          <a:stretch>
            <a:fillRect/>
          </a:stretch>
        </p:blipFill>
        <p:spPr>
          <a:xfrm>
            <a:off x="317840" y="1330835"/>
            <a:ext cx="4216856" cy="3320415"/>
          </a:xfrm>
          <a:prstGeom prst="rect">
            <a:avLst/>
          </a:prstGeom>
        </p:spPr>
      </p:pic>
      <p:sp>
        <p:nvSpPr>
          <p:cNvPr id="6" name="Google Shape;750;p40">
            <a:extLst>
              <a:ext uri="{FF2B5EF4-FFF2-40B4-BE49-F238E27FC236}">
                <a16:creationId xmlns:a16="http://schemas.microsoft.com/office/drawing/2014/main" id="{1E12E67E-0484-FE98-FAAA-E73AF64770DD}"/>
              </a:ext>
            </a:extLst>
          </p:cNvPr>
          <p:cNvSpPr txBox="1">
            <a:spLocks/>
          </p:cNvSpPr>
          <p:nvPr/>
        </p:nvSpPr>
        <p:spPr>
          <a:xfrm>
            <a:off x="720000" y="44502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9600"/>
              <a:buFont typeface="Passion One"/>
              <a:buNone/>
              <a:defRPr sz="6000" b="0" i="0" u="none" strike="noStrike" cap="none">
                <a:solidFill>
                  <a:schemeClr val="dk1"/>
                </a:solidFill>
                <a:latin typeface="Passion One"/>
                <a:ea typeface="Passion One"/>
                <a:cs typeface="Passion One"/>
                <a:sym typeface="Passion One"/>
              </a:defRPr>
            </a:lvl1pPr>
            <a:lvl2pPr marR="0" lvl="1" algn="ctr" rtl="0">
              <a:lnSpc>
                <a:spcPct val="100000"/>
              </a:lnSpc>
              <a:spcBef>
                <a:spcPts val="0"/>
              </a:spcBef>
              <a:spcAft>
                <a:spcPts val="0"/>
              </a:spcAft>
              <a:buClr>
                <a:schemeClr val="dk1"/>
              </a:buClr>
              <a:buSzPts val="9600"/>
              <a:buFont typeface="Passion One"/>
              <a:buNone/>
              <a:defRPr sz="9600" b="0" i="0" u="none" strike="noStrike" cap="none">
                <a:solidFill>
                  <a:schemeClr val="dk1"/>
                </a:solidFill>
                <a:latin typeface="Passion One"/>
                <a:ea typeface="Passion One"/>
                <a:cs typeface="Passion One"/>
                <a:sym typeface="Passion One"/>
              </a:defRPr>
            </a:lvl2pPr>
            <a:lvl3pPr marR="0" lvl="2" algn="ctr" rtl="0">
              <a:lnSpc>
                <a:spcPct val="100000"/>
              </a:lnSpc>
              <a:spcBef>
                <a:spcPts val="0"/>
              </a:spcBef>
              <a:spcAft>
                <a:spcPts val="0"/>
              </a:spcAft>
              <a:buClr>
                <a:schemeClr val="dk1"/>
              </a:buClr>
              <a:buSzPts val="9600"/>
              <a:buFont typeface="Passion One"/>
              <a:buNone/>
              <a:defRPr sz="9600" b="0" i="0" u="none" strike="noStrike" cap="none">
                <a:solidFill>
                  <a:schemeClr val="dk1"/>
                </a:solidFill>
                <a:latin typeface="Passion One"/>
                <a:ea typeface="Passion One"/>
                <a:cs typeface="Passion One"/>
                <a:sym typeface="Passion One"/>
              </a:defRPr>
            </a:lvl3pPr>
            <a:lvl4pPr marR="0" lvl="3" algn="ctr" rtl="0">
              <a:lnSpc>
                <a:spcPct val="100000"/>
              </a:lnSpc>
              <a:spcBef>
                <a:spcPts val="0"/>
              </a:spcBef>
              <a:spcAft>
                <a:spcPts val="0"/>
              </a:spcAft>
              <a:buClr>
                <a:schemeClr val="dk1"/>
              </a:buClr>
              <a:buSzPts val="9600"/>
              <a:buFont typeface="Passion One"/>
              <a:buNone/>
              <a:defRPr sz="9600" b="0" i="0" u="none" strike="noStrike" cap="none">
                <a:solidFill>
                  <a:schemeClr val="dk1"/>
                </a:solidFill>
                <a:latin typeface="Passion One"/>
                <a:ea typeface="Passion One"/>
                <a:cs typeface="Passion One"/>
                <a:sym typeface="Passion One"/>
              </a:defRPr>
            </a:lvl4pPr>
            <a:lvl5pPr marR="0" lvl="4" algn="ctr" rtl="0">
              <a:lnSpc>
                <a:spcPct val="100000"/>
              </a:lnSpc>
              <a:spcBef>
                <a:spcPts val="0"/>
              </a:spcBef>
              <a:spcAft>
                <a:spcPts val="0"/>
              </a:spcAft>
              <a:buClr>
                <a:schemeClr val="dk1"/>
              </a:buClr>
              <a:buSzPts val="9600"/>
              <a:buFont typeface="Passion One"/>
              <a:buNone/>
              <a:defRPr sz="9600" b="0" i="0" u="none" strike="noStrike" cap="none">
                <a:solidFill>
                  <a:schemeClr val="dk1"/>
                </a:solidFill>
                <a:latin typeface="Passion One"/>
                <a:ea typeface="Passion One"/>
                <a:cs typeface="Passion One"/>
                <a:sym typeface="Passion One"/>
              </a:defRPr>
            </a:lvl5pPr>
            <a:lvl6pPr marR="0" lvl="5" algn="ctr" rtl="0">
              <a:lnSpc>
                <a:spcPct val="100000"/>
              </a:lnSpc>
              <a:spcBef>
                <a:spcPts val="0"/>
              </a:spcBef>
              <a:spcAft>
                <a:spcPts val="0"/>
              </a:spcAft>
              <a:buClr>
                <a:schemeClr val="dk1"/>
              </a:buClr>
              <a:buSzPts val="9600"/>
              <a:buFont typeface="Passion One"/>
              <a:buNone/>
              <a:defRPr sz="9600" b="0" i="0" u="none" strike="noStrike" cap="none">
                <a:solidFill>
                  <a:schemeClr val="dk1"/>
                </a:solidFill>
                <a:latin typeface="Passion One"/>
                <a:ea typeface="Passion One"/>
                <a:cs typeface="Passion One"/>
                <a:sym typeface="Passion One"/>
              </a:defRPr>
            </a:lvl6pPr>
            <a:lvl7pPr marR="0" lvl="6" algn="ctr" rtl="0">
              <a:lnSpc>
                <a:spcPct val="100000"/>
              </a:lnSpc>
              <a:spcBef>
                <a:spcPts val="0"/>
              </a:spcBef>
              <a:spcAft>
                <a:spcPts val="0"/>
              </a:spcAft>
              <a:buClr>
                <a:schemeClr val="dk1"/>
              </a:buClr>
              <a:buSzPts val="9600"/>
              <a:buFont typeface="Passion One"/>
              <a:buNone/>
              <a:defRPr sz="9600" b="0" i="0" u="none" strike="noStrike" cap="none">
                <a:solidFill>
                  <a:schemeClr val="dk1"/>
                </a:solidFill>
                <a:latin typeface="Passion One"/>
                <a:ea typeface="Passion One"/>
                <a:cs typeface="Passion One"/>
                <a:sym typeface="Passion One"/>
              </a:defRPr>
            </a:lvl7pPr>
            <a:lvl8pPr marR="0" lvl="7" algn="ctr" rtl="0">
              <a:lnSpc>
                <a:spcPct val="100000"/>
              </a:lnSpc>
              <a:spcBef>
                <a:spcPts val="0"/>
              </a:spcBef>
              <a:spcAft>
                <a:spcPts val="0"/>
              </a:spcAft>
              <a:buClr>
                <a:schemeClr val="dk1"/>
              </a:buClr>
              <a:buSzPts val="9600"/>
              <a:buFont typeface="Passion One"/>
              <a:buNone/>
              <a:defRPr sz="9600" b="0" i="0" u="none" strike="noStrike" cap="none">
                <a:solidFill>
                  <a:schemeClr val="dk1"/>
                </a:solidFill>
                <a:latin typeface="Passion One"/>
                <a:ea typeface="Passion One"/>
                <a:cs typeface="Passion One"/>
                <a:sym typeface="Passion One"/>
              </a:defRPr>
            </a:lvl8pPr>
            <a:lvl9pPr marR="0" lvl="8" algn="ctr" rtl="0">
              <a:lnSpc>
                <a:spcPct val="100000"/>
              </a:lnSpc>
              <a:spcBef>
                <a:spcPts val="0"/>
              </a:spcBef>
              <a:spcAft>
                <a:spcPts val="0"/>
              </a:spcAft>
              <a:buClr>
                <a:schemeClr val="dk1"/>
              </a:buClr>
              <a:buSzPts val="9600"/>
              <a:buFont typeface="Passion One"/>
              <a:buNone/>
              <a:defRPr sz="9600" b="0" i="0" u="none" strike="noStrike" cap="none">
                <a:solidFill>
                  <a:schemeClr val="dk1"/>
                </a:solidFill>
                <a:latin typeface="Passion One"/>
                <a:ea typeface="Passion One"/>
                <a:cs typeface="Passion One"/>
                <a:sym typeface="Passion One"/>
              </a:defRPr>
            </a:lvl9pPr>
          </a:lstStyle>
          <a:p>
            <a:pPr>
              <a:buClr>
                <a:schemeClr val="hlink"/>
              </a:buClr>
              <a:buSzPts val="1100"/>
              <a:buFont typeface="Arial"/>
              <a:buNone/>
            </a:pPr>
            <a:r>
              <a:rPr lang="vi-VN" sz="3000" dirty="0"/>
              <a:t>Xây dựng mô hình đa biến</a:t>
            </a:r>
          </a:p>
        </p:txBody>
      </p:sp>
      <p:sp>
        <p:nvSpPr>
          <p:cNvPr id="7" name="Google Shape;751;p40">
            <a:extLst>
              <a:ext uri="{FF2B5EF4-FFF2-40B4-BE49-F238E27FC236}">
                <a16:creationId xmlns:a16="http://schemas.microsoft.com/office/drawing/2014/main" id="{F741788B-FDD1-5F97-392B-1CD358071057}"/>
              </a:ext>
            </a:extLst>
          </p:cNvPr>
          <p:cNvSpPr txBox="1">
            <a:spLocks noGrp="1"/>
          </p:cNvSpPr>
          <p:nvPr>
            <p:ph type="subTitle" idx="1"/>
          </p:nvPr>
        </p:nvSpPr>
        <p:spPr>
          <a:xfrm>
            <a:off x="4587029" y="1330835"/>
            <a:ext cx="4204338" cy="1112700"/>
          </a:xfrm>
          <a:prstGeom prst="rect">
            <a:avLst/>
          </a:prstGeom>
          <a:noFill/>
        </p:spPr>
        <p:txBody>
          <a:bodyPr spcFirstLastPara="1" wrap="square" lIns="91425" tIns="91425" rIns="91425" bIns="91425" anchor="t" anchorCtr="0">
            <a:noAutofit/>
          </a:bodyPr>
          <a:lstStyle/>
          <a:p>
            <a:pPr marL="3175" lvl="0" indent="-3175"/>
            <a:r>
              <a:rPr lang="vi-VN" sz="1400" dirty="0"/>
              <a:t>Các giá trị p-</a:t>
            </a:r>
            <a:r>
              <a:rPr lang="vi-VN" sz="1400" dirty="0" err="1"/>
              <a:t>value</a:t>
            </a:r>
            <a:r>
              <a:rPr lang="vi-VN" sz="1400" dirty="0"/>
              <a:t> của tất cả các biến độc lập đều nhỏ hơn 0.05, cho thấy các biến này có ảnh hưởng ý nghĩa thống kê đến </a:t>
            </a:r>
            <a:r>
              <a:rPr lang="vi-VN" sz="1400" dirty="0" err="1"/>
              <a:t>Pixel_Rate</a:t>
            </a:r>
            <a:r>
              <a:rPr lang="vi-VN" sz="1400" dirty="0"/>
              <a:t> ở mức ý nghĩa 5%.</a:t>
            </a:r>
          </a:p>
        </p:txBody>
      </p:sp>
      <p:sp>
        <p:nvSpPr>
          <p:cNvPr id="8" name="Google Shape;752;p40">
            <a:extLst>
              <a:ext uri="{FF2B5EF4-FFF2-40B4-BE49-F238E27FC236}">
                <a16:creationId xmlns:a16="http://schemas.microsoft.com/office/drawing/2014/main" id="{4C4CD27C-4695-29D0-6148-4B7469A57CE3}"/>
              </a:ext>
            </a:extLst>
          </p:cNvPr>
          <p:cNvSpPr txBox="1">
            <a:spLocks/>
          </p:cNvSpPr>
          <p:nvPr/>
        </p:nvSpPr>
        <p:spPr>
          <a:xfrm>
            <a:off x="4569585" y="1059924"/>
            <a:ext cx="4221784" cy="447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000" dirty="0">
                <a:solidFill>
                  <a:srgbClr val="17175A"/>
                </a:solidFill>
                <a:latin typeface="Inter"/>
              </a:rPr>
              <a:t>Ý nghĩa thống kê</a:t>
            </a:r>
          </a:p>
        </p:txBody>
      </p:sp>
      <p:sp>
        <p:nvSpPr>
          <p:cNvPr id="9" name="Google Shape;751;p40">
            <a:extLst>
              <a:ext uri="{FF2B5EF4-FFF2-40B4-BE49-F238E27FC236}">
                <a16:creationId xmlns:a16="http://schemas.microsoft.com/office/drawing/2014/main" id="{F72F0FA0-074C-EC62-AE63-B4CEAC88616E}"/>
              </a:ext>
            </a:extLst>
          </p:cNvPr>
          <p:cNvSpPr txBox="1">
            <a:spLocks/>
          </p:cNvSpPr>
          <p:nvPr/>
        </p:nvSpPr>
        <p:spPr>
          <a:xfrm>
            <a:off x="4569586" y="2551302"/>
            <a:ext cx="4204337" cy="15023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9pPr>
          </a:lstStyle>
          <a:p>
            <a:pPr marL="3175" indent="-3175"/>
            <a:r>
              <a:rPr lang="vi-VN" sz="1400" dirty="0"/>
              <a:t> R^2 = 0.9407, hay 94.07% phương sai của </a:t>
            </a:r>
            <a:r>
              <a:rPr lang="vi-VN" sz="1400" dirty="0" err="1"/>
              <a:t>Pixel_Rate</a:t>
            </a:r>
            <a:r>
              <a:rPr lang="vi-VN" sz="1400" dirty="0"/>
              <a:t> được giải thích bởi mô hình hồi quy này.</a:t>
            </a:r>
          </a:p>
          <a:p>
            <a:pPr marL="3175" indent="-3175"/>
            <a:r>
              <a:rPr lang="vi-VN" sz="1400" dirty="0"/>
              <a:t>Giá trị F =2104 với p-</a:t>
            </a:r>
            <a:r>
              <a:rPr lang="vi-VN" sz="1400" dirty="0" err="1"/>
              <a:t>value</a:t>
            </a:r>
            <a:r>
              <a:rPr lang="vi-VN" sz="1400" dirty="0"/>
              <a:t> &lt; 2.2e-16, xác nhận mô hình có ý nghĩa thống kê tổng thể.</a:t>
            </a:r>
          </a:p>
        </p:txBody>
      </p:sp>
      <p:sp>
        <p:nvSpPr>
          <p:cNvPr id="10" name="Google Shape;752;p40">
            <a:extLst>
              <a:ext uri="{FF2B5EF4-FFF2-40B4-BE49-F238E27FC236}">
                <a16:creationId xmlns:a16="http://schemas.microsoft.com/office/drawing/2014/main" id="{DBF9EF35-289C-0169-4A8A-DA2FE4D2705E}"/>
              </a:ext>
            </a:extLst>
          </p:cNvPr>
          <p:cNvSpPr txBox="1">
            <a:spLocks/>
          </p:cNvSpPr>
          <p:nvPr/>
        </p:nvSpPr>
        <p:spPr>
          <a:xfrm>
            <a:off x="4569588" y="2271355"/>
            <a:ext cx="4204338" cy="447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000" dirty="0">
                <a:solidFill>
                  <a:srgbClr val="17175A"/>
                </a:solidFill>
                <a:latin typeface="Inter"/>
              </a:rPr>
              <a:t>Độ phù hợp của mô hình</a:t>
            </a:r>
          </a:p>
        </p:txBody>
      </p:sp>
      <p:sp>
        <p:nvSpPr>
          <p:cNvPr id="11" name="Google Shape;751;p40">
            <a:extLst>
              <a:ext uri="{FF2B5EF4-FFF2-40B4-BE49-F238E27FC236}">
                <a16:creationId xmlns:a16="http://schemas.microsoft.com/office/drawing/2014/main" id="{2E0229A3-A9DF-73B2-463D-8BB486943650}"/>
              </a:ext>
            </a:extLst>
          </p:cNvPr>
          <p:cNvSpPr txBox="1">
            <a:spLocks/>
          </p:cNvSpPr>
          <p:nvPr/>
        </p:nvSpPr>
        <p:spPr>
          <a:xfrm>
            <a:off x="4587029" y="3992434"/>
            <a:ext cx="4221783" cy="8782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600"/>
              <a:buFont typeface="Inter"/>
              <a:buNone/>
              <a:defRPr sz="1600" b="0" i="0" u="none" strike="noStrike" cap="none">
                <a:solidFill>
                  <a:schemeClr val="dk1"/>
                </a:solidFill>
                <a:latin typeface="Inter"/>
                <a:ea typeface="Inter"/>
                <a:cs typeface="Inter"/>
                <a:sym typeface="Inter"/>
              </a:defRPr>
            </a:lvl9pPr>
          </a:lstStyle>
          <a:p>
            <a:pPr marL="3175" indent="-3175"/>
            <a:r>
              <a:rPr lang="vi-VN" sz="1400" dirty="0"/>
              <a:t>Phần dư dao động từ -1.26662 đến 1.32614, độ lệch chuẩn là 0.2727. Giá trị phần dư nhỏ, mô hình dự đoán khá chính xác.</a:t>
            </a:r>
          </a:p>
        </p:txBody>
      </p:sp>
      <p:sp>
        <p:nvSpPr>
          <p:cNvPr id="12" name="Google Shape;752;p40">
            <a:extLst>
              <a:ext uri="{FF2B5EF4-FFF2-40B4-BE49-F238E27FC236}">
                <a16:creationId xmlns:a16="http://schemas.microsoft.com/office/drawing/2014/main" id="{AC73C44B-47EB-53AF-75B2-2582392B4554}"/>
              </a:ext>
            </a:extLst>
          </p:cNvPr>
          <p:cNvSpPr txBox="1">
            <a:spLocks/>
          </p:cNvSpPr>
          <p:nvPr/>
        </p:nvSpPr>
        <p:spPr>
          <a:xfrm>
            <a:off x="4569585" y="3659285"/>
            <a:ext cx="4204338" cy="447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sz="2000" dirty="0">
                <a:solidFill>
                  <a:srgbClr val="17175A"/>
                </a:solidFill>
                <a:latin typeface="Inter"/>
              </a:rPr>
              <a:t>Phần dư (</a:t>
            </a:r>
            <a:r>
              <a:rPr lang="vi-VN" sz="2000" dirty="0" err="1">
                <a:solidFill>
                  <a:srgbClr val="17175A"/>
                </a:solidFill>
                <a:latin typeface="Inter"/>
              </a:rPr>
              <a:t>Residuals</a:t>
            </a:r>
            <a:r>
              <a:rPr lang="vi-VN" sz="2000" dirty="0">
                <a:solidFill>
                  <a:srgbClr val="17175A"/>
                </a:solidFill>
                <a:latin typeface="Inter"/>
              </a:rPr>
              <a:t>)</a:t>
            </a:r>
          </a:p>
        </p:txBody>
      </p:sp>
    </p:spTree>
    <p:extLst>
      <p:ext uri="{BB962C8B-B14F-4D97-AF65-F5344CB8AC3E}">
        <p14:creationId xmlns:p14="http://schemas.microsoft.com/office/powerpoint/2010/main" val="3091319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animEffect transition="in" filter="fade">
                                      <p:cBhvr>
                                        <p:cTn id="21" dur="500"/>
                                        <p:tgtEl>
                                          <p:spTgt spid="7">
                                            <p:txEl>
                                              <p:pRg st="0" end="0"/>
                                            </p:txEl>
                                          </p:spTgt>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childTnLst>
                          </p:cTn>
                        </p:par>
                        <p:par>
                          <p:cTn id="26" fill="hold">
                            <p:stCondLst>
                              <p:cond delay="3000"/>
                            </p:stCondLst>
                            <p:childTnLst>
                              <p:par>
                                <p:cTn id="27" presetID="10" presetClass="entr" presetSubtype="0" fill="hold" nodeType="afterEffect">
                                  <p:stCondLst>
                                    <p:cond delay="0"/>
                                  </p:stCondLst>
                                  <p:childTnLst>
                                    <p:set>
                                      <p:cBhvr>
                                        <p:cTn id="28" dur="1" fill="hold">
                                          <p:stCondLst>
                                            <p:cond delay="0"/>
                                          </p:stCondLst>
                                        </p:cTn>
                                        <p:tgtEl>
                                          <p:spTgt spid="9">
                                            <p:txEl>
                                              <p:pRg st="0" end="0"/>
                                            </p:txEl>
                                          </p:spTgt>
                                        </p:tgtEl>
                                        <p:attrNameLst>
                                          <p:attrName>style.visibility</p:attrName>
                                        </p:attrNameLst>
                                      </p:cBhvr>
                                      <p:to>
                                        <p:strVal val="visible"/>
                                      </p:to>
                                    </p:set>
                                    <p:animEffect transition="in" filter="fade">
                                      <p:cBhvr>
                                        <p:cTn id="29" dur="500"/>
                                        <p:tgtEl>
                                          <p:spTgt spid="9">
                                            <p:txEl>
                                              <p:pRg st="0" end="0"/>
                                            </p:txEl>
                                          </p:spTgt>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par>
                          <p:cTn id="34" fill="hold">
                            <p:stCondLst>
                              <p:cond delay="4000"/>
                            </p:stCondLst>
                            <p:childTnLst>
                              <p:par>
                                <p:cTn id="35" presetID="10" presetClass="entr" presetSubtype="0"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build="p"/>
      <p:bldP spid="8" grpId="0"/>
      <p:bldP spid="10" grpId="0"/>
      <p:bldP spid="11" grpId="0"/>
      <p:bldP spid="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87BE670-732E-4CB1-F1A8-A52E1FBFF373}"/>
              </a:ext>
            </a:extLst>
          </p:cNvPr>
          <p:cNvSpPr>
            <a:spLocks noGrp="1"/>
          </p:cNvSpPr>
          <p:nvPr>
            <p:ph type="title"/>
          </p:nvPr>
        </p:nvSpPr>
        <p:spPr/>
        <p:txBody>
          <a:bodyPr/>
          <a:lstStyle/>
          <a:p>
            <a:r>
              <a:rPr lang="vi-VN" dirty="0"/>
              <a:t>Đồ thị chuẩn đoán</a:t>
            </a:r>
          </a:p>
        </p:txBody>
      </p:sp>
      <p:pic>
        <p:nvPicPr>
          <p:cNvPr id="4" name="Hình ảnh 3">
            <a:extLst>
              <a:ext uri="{FF2B5EF4-FFF2-40B4-BE49-F238E27FC236}">
                <a16:creationId xmlns:a16="http://schemas.microsoft.com/office/drawing/2014/main" id="{919A2F4C-E633-A69E-DECC-368479E5FEA9}"/>
              </a:ext>
            </a:extLst>
          </p:cNvPr>
          <p:cNvPicPr>
            <a:picLocks noChangeAspect="1"/>
          </p:cNvPicPr>
          <p:nvPr/>
        </p:nvPicPr>
        <p:blipFill>
          <a:blip r:embed="rId3"/>
          <a:stretch>
            <a:fillRect/>
          </a:stretch>
        </p:blipFill>
        <p:spPr>
          <a:xfrm>
            <a:off x="1988820" y="1323022"/>
            <a:ext cx="5166360" cy="2497455"/>
          </a:xfrm>
          <a:prstGeom prst="rect">
            <a:avLst/>
          </a:prstGeom>
        </p:spPr>
      </p:pic>
      <p:grpSp>
        <p:nvGrpSpPr>
          <p:cNvPr id="5" name="Google Shape;777;p39">
            <a:extLst>
              <a:ext uri="{FF2B5EF4-FFF2-40B4-BE49-F238E27FC236}">
                <a16:creationId xmlns:a16="http://schemas.microsoft.com/office/drawing/2014/main" id="{2A5D0145-6CA8-8EEB-8D1F-AB527BFC9CDF}"/>
              </a:ext>
            </a:extLst>
          </p:cNvPr>
          <p:cNvGrpSpPr/>
          <p:nvPr/>
        </p:nvGrpSpPr>
        <p:grpSpPr>
          <a:xfrm flipH="1">
            <a:off x="6654800" y="3200400"/>
            <a:ext cx="2489200" cy="1943100"/>
            <a:chOff x="-12" y="986647"/>
            <a:chExt cx="5268060" cy="4150684"/>
          </a:xfrm>
        </p:grpSpPr>
        <p:sp>
          <p:nvSpPr>
            <p:cNvPr id="6" name="Google Shape;778;p39">
              <a:extLst>
                <a:ext uri="{FF2B5EF4-FFF2-40B4-BE49-F238E27FC236}">
                  <a16:creationId xmlns:a16="http://schemas.microsoft.com/office/drawing/2014/main" id="{C72AB26F-5024-59EF-5A6E-EA611B580A8B}"/>
                </a:ext>
              </a:extLst>
            </p:cNvPr>
            <p:cNvSpPr/>
            <p:nvPr/>
          </p:nvSpPr>
          <p:spPr>
            <a:xfrm>
              <a:off x="-12" y="986647"/>
              <a:ext cx="5268060" cy="4150684"/>
            </a:xfrm>
            <a:custGeom>
              <a:avLst/>
              <a:gdLst/>
              <a:ahLst/>
              <a:cxnLst/>
              <a:rect l="l" t="t" r="r" b="b"/>
              <a:pathLst>
                <a:path w="7833546" h="6172021" extrusionOk="0">
                  <a:moveTo>
                    <a:pt x="-713" y="-109"/>
                  </a:moveTo>
                  <a:lnTo>
                    <a:pt x="-713" y="6171913"/>
                  </a:lnTo>
                  <a:lnTo>
                    <a:pt x="7832834" y="6171913"/>
                  </a:lnTo>
                  <a:cubicBezTo>
                    <a:pt x="6953637" y="2650627"/>
                    <a:pt x="3784676" y="35742"/>
                    <a:pt x="-713" y="-109"/>
                  </a:cubicBezTo>
                  <a:close/>
                </a:path>
              </a:pathLst>
            </a:custGeom>
            <a:solidFill>
              <a:schemeClr val="tx2">
                <a:lumMod val="20000"/>
                <a:lumOff val="80000"/>
              </a:schemeClr>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7" name="Google Shape;779;p39">
              <a:extLst>
                <a:ext uri="{FF2B5EF4-FFF2-40B4-BE49-F238E27FC236}">
                  <a16:creationId xmlns:a16="http://schemas.microsoft.com/office/drawing/2014/main" id="{FC30ECDD-B4B8-73A9-A801-BF4B8B9E1259}"/>
                </a:ext>
              </a:extLst>
            </p:cNvPr>
            <p:cNvSpPr/>
            <p:nvPr/>
          </p:nvSpPr>
          <p:spPr>
            <a:xfrm>
              <a:off x="684448" y="1039579"/>
              <a:ext cx="975742" cy="975742"/>
            </a:xfrm>
            <a:custGeom>
              <a:avLst/>
              <a:gdLst/>
              <a:ahLst/>
              <a:cxnLst/>
              <a:rect l="l" t="t" r="r" b="b"/>
              <a:pathLst>
                <a:path w="1450917" h="1450917" extrusionOk="0">
                  <a:moveTo>
                    <a:pt x="-713" y="725138"/>
                  </a:moveTo>
                  <a:cubicBezTo>
                    <a:pt x="-593" y="324477"/>
                    <a:pt x="324295" y="-229"/>
                    <a:pt x="724957" y="-109"/>
                  </a:cubicBezTo>
                  <a:cubicBezTo>
                    <a:pt x="1125646" y="10"/>
                    <a:pt x="1450345" y="324899"/>
                    <a:pt x="1450205" y="725560"/>
                  </a:cubicBezTo>
                  <a:cubicBezTo>
                    <a:pt x="1450064" y="1126137"/>
                    <a:pt x="1125295" y="1450808"/>
                    <a:pt x="724746" y="1450808"/>
                  </a:cubicBezTo>
                  <a:cubicBezTo>
                    <a:pt x="324197" y="1450344"/>
                    <a:pt x="-361" y="1125687"/>
                    <a:pt x="-713" y="725138"/>
                  </a:cubicBezTo>
                  <a:close/>
                  <a:moveTo>
                    <a:pt x="13347" y="725138"/>
                  </a:moveTo>
                  <a:cubicBezTo>
                    <a:pt x="13347" y="1118032"/>
                    <a:pt x="331852" y="1436538"/>
                    <a:pt x="724746" y="1436538"/>
                  </a:cubicBezTo>
                  <a:cubicBezTo>
                    <a:pt x="1117632" y="1436538"/>
                    <a:pt x="1436145" y="1118032"/>
                    <a:pt x="1436145" y="725138"/>
                  </a:cubicBezTo>
                  <a:cubicBezTo>
                    <a:pt x="1436145" y="332245"/>
                    <a:pt x="1117632" y="13739"/>
                    <a:pt x="724746" y="13739"/>
                  </a:cubicBezTo>
                  <a:cubicBezTo>
                    <a:pt x="332042" y="14203"/>
                    <a:pt x="13810" y="332435"/>
                    <a:pt x="13347" y="725138"/>
                  </a:cubicBezTo>
                  <a:close/>
                </a:path>
              </a:pathLst>
            </a:custGeom>
            <a:solidFill>
              <a:srgbClr val="99FF66"/>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8" name="Google Shape;780;p39">
              <a:extLst>
                <a:ext uri="{FF2B5EF4-FFF2-40B4-BE49-F238E27FC236}">
                  <a16:creationId xmlns:a16="http://schemas.microsoft.com/office/drawing/2014/main" id="{3A9245FE-985C-6E0D-EC0F-22DF0BCE9EF0}"/>
                </a:ext>
              </a:extLst>
            </p:cNvPr>
            <p:cNvSpPr/>
            <p:nvPr/>
          </p:nvSpPr>
          <p:spPr>
            <a:xfrm>
              <a:off x="3056437" y="3660908"/>
              <a:ext cx="1327344" cy="1263030"/>
            </a:xfrm>
            <a:custGeom>
              <a:avLst/>
              <a:gdLst/>
              <a:ahLst/>
              <a:cxnLst/>
              <a:rect l="l" t="t" r="r" b="b"/>
              <a:pathLst>
                <a:path w="1973746" h="1878112" extrusionOk="0">
                  <a:moveTo>
                    <a:pt x="289505" y="-109"/>
                  </a:moveTo>
                  <a:cubicBezTo>
                    <a:pt x="-126860" y="460522"/>
                    <a:pt x="-90939" y="1171457"/>
                    <a:pt x="369714" y="1587794"/>
                  </a:cubicBezTo>
                  <a:cubicBezTo>
                    <a:pt x="830366" y="2004138"/>
                    <a:pt x="1541273" y="1968231"/>
                    <a:pt x="1957639" y="1507600"/>
                  </a:cubicBezTo>
                  <a:cubicBezTo>
                    <a:pt x="1962841" y="1501843"/>
                    <a:pt x="1967972" y="1496036"/>
                    <a:pt x="1973034" y="1490174"/>
                  </a:cubicBezTo>
                  <a:close/>
                </a:path>
              </a:pathLst>
            </a:custGeom>
            <a:solidFill>
              <a:srgbClr val="FFC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 name="Google Shape;781;p39">
              <a:extLst>
                <a:ext uri="{FF2B5EF4-FFF2-40B4-BE49-F238E27FC236}">
                  <a16:creationId xmlns:a16="http://schemas.microsoft.com/office/drawing/2014/main" id="{AED61C6A-7E70-5951-D2F9-223E09521399}"/>
                </a:ext>
              </a:extLst>
            </p:cNvPr>
            <p:cNvSpPr/>
            <p:nvPr/>
          </p:nvSpPr>
          <p:spPr>
            <a:xfrm>
              <a:off x="615184" y="2088735"/>
              <a:ext cx="2772071" cy="2772071"/>
            </a:xfrm>
            <a:custGeom>
              <a:avLst/>
              <a:gdLst/>
              <a:ahLst/>
              <a:cxnLst/>
              <a:rect l="l" t="t" r="r" b="b"/>
              <a:pathLst>
                <a:path w="4122038" h="4122039" extrusionOk="0">
                  <a:moveTo>
                    <a:pt x="4122039" y="2061019"/>
                  </a:moveTo>
                  <a:cubicBezTo>
                    <a:pt x="4122039" y="3199289"/>
                    <a:pt x="3199289" y="4122039"/>
                    <a:pt x="2061019" y="4122039"/>
                  </a:cubicBezTo>
                  <a:cubicBezTo>
                    <a:pt x="922750" y="4122039"/>
                    <a:pt x="0" y="3199289"/>
                    <a:pt x="0" y="2061019"/>
                  </a:cubicBezTo>
                  <a:cubicBezTo>
                    <a:pt x="0" y="922750"/>
                    <a:pt x="922750" y="0"/>
                    <a:pt x="2061019" y="0"/>
                  </a:cubicBezTo>
                  <a:cubicBezTo>
                    <a:pt x="3199289" y="0"/>
                    <a:pt x="4122039" y="922750"/>
                    <a:pt x="4122039" y="2061019"/>
                  </a:cubicBezTo>
                  <a:close/>
                </a:path>
              </a:pathLst>
            </a:custGeom>
            <a:solidFill>
              <a:srgbClr val="ACACF6"/>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10" name="Google Shape;782;p39">
              <a:extLst>
                <a:ext uri="{FF2B5EF4-FFF2-40B4-BE49-F238E27FC236}">
                  <a16:creationId xmlns:a16="http://schemas.microsoft.com/office/drawing/2014/main" id="{F1A9F19C-CF94-C2CE-4A25-3F3E89FC3651}"/>
                </a:ext>
              </a:extLst>
            </p:cNvPr>
            <p:cNvSpPr/>
            <p:nvPr/>
          </p:nvSpPr>
          <p:spPr>
            <a:xfrm>
              <a:off x="1203014" y="2442636"/>
              <a:ext cx="1723243" cy="2098176"/>
            </a:xfrm>
            <a:custGeom>
              <a:avLst/>
              <a:gdLst/>
              <a:ahLst/>
              <a:cxnLst/>
              <a:rect l="l" t="t" r="r" b="b"/>
              <a:pathLst>
                <a:path w="2562443" h="3119964" extrusionOk="0">
                  <a:moveTo>
                    <a:pt x="2562443" y="2817971"/>
                  </a:moveTo>
                  <a:lnTo>
                    <a:pt x="403431" y="3119964"/>
                  </a:lnTo>
                  <a:lnTo>
                    <a:pt x="0" y="235774"/>
                  </a:lnTo>
                  <a:lnTo>
                    <a:pt x="1685356" y="0"/>
                  </a:lnTo>
                  <a:lnTo>
                    <a:pt x="2225302" y="407508"/>
                  </a:lnTo>
                  <a:lnTo>
                    <a:pt x="2562443" y="2817971"/>
                  </a:lnTo>
                  <a:close/>
                </a:path>
              </a:pathLst>
            </a:custGeom>
            <a:solidFill>
              <a:srgbClr val="FFFFF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11" name="Google Shape;783;p39">
              <a:extLst>
                <a:ext uri="{FF2B5EF4-FFF2-40B4-BE49-F238E27FC236}">
                  <a16:creationId xmlns:a16="http://schemas.microsoft.com/office/drawing/2014/main" id="{B100E645-2786-CDFF-2EF5-BFC2EC8BB608}"/>
                </a:ext>
              </a:extLst>
            </p:cNvPr>
            <p:cNvSpPr/>
            <p:nvPr/>
          </p:nvSpPr>
          <p:spPr>
            <a:xfrm>
              <a:off x="1530734" y="3516412"/>
              <a:ext cx="1146638" cy="738850"/>
            </a:xfrm>
            <a:custGeom>
              <a:avLst/>
              <a:gdLst/>
              <a:ahLst/>
              <a:cxnLst/>
              <a:rect l="l" t="t" r="r" b="b"/>
              <a:pathLst>
                <a:path w="1705038" h="1098661" extrusionOk="0">
                  <a:moveTo>
                    <a:pt x="0" y="0"/>
                  </a:moveTo>
                  <a:lnTo>
                    <a:pt x="476539" y="447296"/>
                  </a:lnTo>
                  <a:lnTo>
                    <a:pt x="720186" y="127728"/>
                  </a:lnTo>
                  <a:lnTo>
                    <a:pt x="1119399" y="491583"/>
                  </a:lnTo>
                  <a:lnTo>
                    <a:pt x="1220275" y="334751"/>
                  </a:lnTo>
                  <a:lnTo>
                    <a:pt x="1705039" y="881657"/>
                  </a:lnTo>
                  <a:lnTo>
                    <a:pt x="153668" y="1098662"/>
                  </a:lnTo>
                  <a:lnTo>
                    <a:pt x="0" y="0"/>
                  </a:lnTo>
                  <a:close/>
                </a:path>
              </a:pathLst>
            </a:custGeom>
            <a:solidFill>
              <a:srgbClr val="FF9999"/>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 name="Google Shape;785;p39">
              <a:extLst>
                <a:ext uri="{FF2B5EF4-FFF2-40B4-BE49-F238E27FC236}">
                  <a16:creationId xmlns:a16="http://schemas.microsoft.com/office/drawing/2014/main" id="{F302F6C6-E2C6-DD53-EBAC-55CB2B7EB5FD}"/>
                </a:ext>
              </a:extLst>
            </p:cNvPr>
            <p:cNvSpPr/>
            <p:nvPr/>
          </p:nvSpPr>
          <p:spPr>
            <a:xfrm>
              <a:off x="1500953" y="3336597"/>
              <a:ext cx="1235892" cy="923740"/>
            </a:xfrm>
            <a:custGeom>
              <a:avLst/>
              <a:gdLst/>
              <a:ahLst/>
              <a:cxnLst/>
              <a:rect l="l" t="t" r="r" b="b"/>
              <a:pathLst>
                <a:path w="1837758" h="1373591" extrusionOk="0">
                  <a:moveTo>
                    <a:pt x="1286424" y="751328"/>
                  </a:moveTo>
                  <a:lnTo>
                    <a:pt x="1272505" y="753226"/>
                  </a:lnTo>
                  <a:lnTo>
                    <a:pt x="1334928" y="1199537"/>
                  </a:lnTo>
                  <a:lnTo>
                    <a:pt x="885313" y="1262382"/>
                  </a:lnTo>
                  <a:lnTo>
                    <a:pt x="822960" y="816141"/>
                  </a:lnTo>
                  <a:lnTo>
                    <a:pt x="809041" y="818109"/>
                  </a:lnTo>
                  <a:lnTo>
                    <a:pt x="871394" y="1264351"/>
                  </a:lnTo>
                  <a:lnTo>
                    <a:pt x="381287" y="1332890"/>
                  </a:lnTo>
                  <a:lnTo>
                    <a:pt x="318864" y="886648"/>
                  </a:lnTo>
                  <a:lnTo>
                    <a:pt x="304946" y="888617"/>
                  </a:lnTo>
                  <a:lnTo>
                    <a:pt x="367369" y="1334858"/>
                  </a:lnTo>
                  <a:lnTo>
                    <a:pt x="203859" y="1357704"/>
                  </a:lnTo>
                  <a:lnTo>
                    <a:pt x="13919" y="0"/>
                  </a:lnTo>
                  <a:lnTo>
                    <a:pt x="0" y="1968"/>
                  </a:lnTo>
                  <a:lnTo>
                    <a:pt x="190925" y="1366632"/>
                  </a:lnTo>
                  <a:lnTo>
                    <a:pt x="191839" y="1373591"/>
                  </a:lnTo>
                  <a:lnTo>
                    <a:pt x="1837758" y="1143371"/>
                  </a:lnTo>
                  <a:lnTo>
                    <a:pt x="1835790" y="1129452"/>
                  </a:lnTo>
                  <a:lnTo>
                    <a:pt x="1348847" y="1197569"/>
                  </a:lnTo>
                  <a:lnTo>
                    <a:pt x="1286424" y="751328"/>
                  </a:ln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 name="Google Shape;786;p39">
              <a:extLst>
                <a:ext uri="{FF2B5EF4-FFF2-40B4-BE49-F238E27FC236}">
                  <a16:creationId xmlns:a16="http://schemas.microsoft.com/office/drawing/2014/main" id="{D2C10EDD-228E-B166-100D-6829B4A75DED}"/>
                </a:ext>
              </a:extLst>
            </p:cNvPr>
            <p:cNvSpPr/>
            <p:nvPr/>
          </p:nvSpPr>
          <p:spPr>
            <a:xfrm>
              <a:off x="1807510" y="3088464"/>
              <a:ext cx="796005" cy="346615"/>
            </a:xfrm>
            <a:custGeom>
              <a:avLst/>
              <a:gdLst/>
              <a:ahLst/>
              <a:cxnLst/>
              <a:rect l="l" t="t" r="r" b="b"/>
              <a:pathLst>
                <a:path w="1183650" h="515413" extrusionOk="0">
                  <a:moveTo>
                    <a:pt x="1133027" y="-109"/>
                  </a:moveTo>
                  <a:lnTo>
                    <a:pt x="1134996" y="13950"/>
                  </a:lnTo>
                  <a:lnTo>
                    <a:pt x="1256" y="172398"/>
                  </a:lnTo>
                  <a:lnTo>
                    <a:pt x="-713" y="158339"/>
                  </a:lnTo>
                  <a:close/>
                  <a:moveTo>
                    <a:pt x="25227" y="343851"/>
                  </a:moveTo>
                  <a:lnTo>
                    <a:pt x="1158966" y="185262"/>
                  </a:lnTo>
                  <a:lnTo>
                    <a:pt x="1156999" y="171203"/>
                  </a:lnTo>
                  <a:lnTo>
                    <a:pt x="23329" y="329791"/>
                  </a:lnTo>
                  <a:close/>
                  <a:moveTo>
                    <a:pt x="49198" y="515304"/>
                  </a:moveTo>
                  <a:lnTo>
                    <a:pt x="1182938" y="356785"/>
                  </a:lnTo>
                  <a:lnTo>
                    <a:pt x="1180969" y="342726"/>
                  </a:lnTo>
                  <a:lnTo>
                    <a:pt x="47299" y="501385"/>
                  </a:ln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 name="Google Shape;788;p39">
              <a:extLst>
                <a:ext uri="{FF2B5EF4-FFF2-40B4-BE49-F238E27FC236}">
                  <a16:creationId xmlns:a16="http://schemas.microsoft.com/office/drawing/2014/main" id="{4ECA5776-E2A3-D9B6-F396-285BD2DA569C}"/>
                </a:ext>
              </a:extLst>
            </p:cNvPr>
            <p:cNvSpPr/>
            <p:nvPr/>
          </p:nvSpPr>
          <p:spPr>
            <a:xfrm>
              <a:off x="1501357" y="2899846"/>
              <a:ext cx="209717" cy="209735"/>
            </a:xfrm>
            <a:custGeom>
              <a:avLst/>
              <a:gdLst/>
              <a:ahLst/>
              <a:cxnLst/>
              <a:rect l="l" t="t" r="r" b="b"/>
              <a:pathLst>
                <a:path w="311847" h="311874" extrusionOk="0">
                  <a:moveTo>
                    <a:pt x="199034" y="305535"/>
                  </a:moveTo>
                  <a:cubicBezTo>
                    <a:pt x="191723" y="307622"/>
                    <a:pt x="184342" y="309197"/>
                    <a:pt x="176820" y="310244"/>
                  </a:cubicBezTo>
                  <a:cubicBezTo>
                    <a:pt x="91550" y="322167"/>
                    <a:pt x="12748" y="262703"/>
                    <a:pt x="798" y="177420"/>
                  </a:cubicBezTo>
                  <a:cubicBezTo>
                    <a:pt x="-11082" y="92143"/>
                    <a:pt x="48389" y="13341"/>
                    <a:pt x="133658" y="1411"/>
                  </a:cubicBezTo>
                  <a:cubicBezTo>
                    <a:pt x="218927" y="-10511"/>
                    <a:pt x="297730" y="48960"/>
                    <a:pt x="309610" y="134237"/>
                  </a:cubicBezTo>
                  <a:cubicBezTo>
                    <a:pt x="309680" y="134328"/>
                    <a:pt x="309680" y="134412"/>
                    <a:pt x="309680" y="134503"/>
                  </a:cubicBezTo>
                  <a:lnTo>
                    <a:pt x="309680" y="134503"/>
                  </a:lnTo>
                  <a:cubicBezTo>
                    <a:pt x="320154" y="211021"/>
                    <a:pt x="273126" y="283700"/>
                    <a:pt x="199034" y="305535"/>
                  </a:cubicBezTo>
                  <a:close/>
                  <a:moveTo>
                    <a:pt x="115381" y="19639"/>
                  </a:moveTo>
                  <a:cubicBezTo>
                    <a:pt x="40164" y="41663"/>
                    <a:pt x="-2928" y="120472"/>
                    <a:pt x="19146" y="195655"/>
                  </a:cubicBezTo>
                  <a:cubicBezTo>
                    <a:pt x="41148" y="270843"/>
                    <a:pt x="119950" y="313935"/>
                    <a:pt x="195167" y="291911"/>
                  </a:cubicBezTo>
                  <a:cubicBezTo>
                    <a:pt x="262652" y="272137"/>
                    <a:pt x="305463" y="205869"/>
                    <a:pt x="295762" y="136191"/>
                  </a:cubicBezTo>
                  <a:lnTo>
                    <a:pt x="295762" y="136191"/>
                  </a:lnTo>
                  <a:cubicBezTo>
                    <a:pt x="284865" y="58604"/>
                    <a:pt x="213163" y="4511"/>
                    <a:pt x="135556" y="15281"/>
                  </a:cubicBezTo>
                  <a:cubicBezTo>
                    <a:pt x="128737" y="16258"/>
                    <a:pt x="121989" y="17713"/>
                    <a:pt x="115381" y="19639"/>
                  </a:cubicBezTo>
                  <a:close/>
                </a:path>
              </a:pathLst>
            </a:custGeom>
            <a:solidFill>
              <a:srgbClr val="FFFFF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 name="Google Shape;789;p39">
              <a:extLst>
                <a:ext uri="{FF2B5EF4-FFF2-40B4-BE49-F238E27FC236}">
                  <a16:creationId xmlns:a16="http://schemas.microsoft.com/office/drawing/2014/main" id="{90210601-2047-B7C4-CC2E-D7099B4BA6FB}"/>
                </a:ext>
              </a:extLst>
            </p:cNvPr>
            <p:cNvSpPr/>
            <p:nvPr/>
          </p:nvSpPr>
          <p:spPr>
            <a:xfrm>
              <a:off x="2338101" y="2442636"/>
              <a:ext cx="363114" cy="318581"/>
            </a:xfrm>
            <a:custGeom>
              <a:avLst/>
              <a:gdLst/>
              <a:ahLst/>
              <a:cxnLst/>
              <a:rect l="l" t="t" r="r" b="b"/>
              <a:pathLst>
                <a:path w="539946" h="473727" extrusionOk="0">
                  <a:moveTo>
                    <a:pt x="539946" y="407508"/>
                  </a:moveTo>
                  <a:lnTo>
                    <a:pt x="66219" y="473727"/>
                  </a:lnTo>
                  <a:lnTo>
                    <a:pt x="0" y="0"/>
                  </a:lnTo>
                  <a:lnTo>
                    <a:pt x="539946" y="407508"/>
                  </a:lnTo>
                  <a:close/>
                </a:path>
              </a:pathLst>
            </a:custGeom>
            <a:solidFill>
              <a:srgbClr val="9966F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 name="Google Shape;790;p39">
              <a:extLst>
                <a:ext uri="{FF2B5EF4-FFF2-40B4-BE49-F238E27FC236}">
                  <a16:creationId xmlns:a16="http://schemas.microsoft.com/office/drawing/2014/main" id="{D2972E8B-469B-8D50-427D-617D5BEDD433}"/>
                </a:ext>
              </a:extLst>
            </p:cNvPr>
            <p:cNvSpPr/>
            <p:nvPr/>
          </p:nvSpPr>
          <p:spPr>
            <a:xfrm>
              <a:off x="3174396" y="2321292"/>
              <a:ext cx="1192258" cy="1192258"/>
            </a:xfrm>
            <a:custGeom>
              <a:avLst/>
              <a:gdLst/>
              <a:ahLst/>
              <a:cxnLst/>
              <a:rect l="l" t="t" r="r" b="b"/>
              <a:pathLst>
                <a:path w="1772874" h="1772874" extrusionOk="0">
                  <a:moveTo>
                    <a:pt x="1772875" y="886437"/>
                  </a:moveTo>
                  <a:cubicBezTo>
                    <a:pt x="1772875" y="1376003"/>
                    <a:pt x="1376003" y="1772875"/>
                    <a:pt x="886437" y="1772875"/>
                  </a:cubicBezTo>
                  <a:cubicBezTo>
                    <a:pt x="396872" y="1772875"/>
                    <a:pt x="0" y="1376003"/>
                    <a:pt x="0" y="886437"/>
                  </a:cubicBezTo>
                  <a:cubicBezTo>
                    <a:pt x="0" y="396871"/>
                    <a:pt x="396872" y="0"/>
                    <a:pt x="886437" y="0"/>
                  </a:cubicBezTo>
                  <a:cubicBezTo>
                    <a:pt x="1376003" y="0"/>
                    <a:pt x="1772875" y="396871"/>
                    <a:pt x="1772875" y="886437"/>
                  </a:cubicBezTo>
                  <a:close/>
                </a:path>
              </a:pathLst>
            </a:custGeom>
            <a:solidFill>
              <a:srgbClr val="F97FA1"/>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19" name="Google Shape;791;p39">
              <a:extLst>
                <a:ext uri="{FF2B5EF4-FFF2-40B4-BE49-F238E27FC236}">
                  <a16:creationId xmlns:a16="http://schemas.microsoft.com/office/drawing/2014/main" id="{F0769C8B-ECB1-F49E-2B37-32EC62123F52}"/>
                </a:ext>
              </a:extLst>
            </p:cNvPr>
            <p:cNvSpPr/>
            <p:nvPr/>
          </p:nvSpPr>
          <p:spPr>
            <a:xfrm>
              <a:off x="2239530" y="1678352"/>
              <a:ext cx="241099" cy="249277"/>
            </a:xfrm>
            <a:custGeom>
              <a:avLst/>
              <a:gdLst/>
              <a:ahLst/>
              <a:cxnLst/>
              <a:rect l="l" t="t" r="r" b="b"/>
              <a:pathLst>
                <a:path w="358511" h="370672" extrusionOk="0">
                  <a:moveTo>
                    <a:pt x="289330" y="172"/>
                  </a:moveTo>
                  <a:cubicBezTo>
                    <a:pt x="289330" y="63171"/>
                    <a:pt x="313934" y="123683"/>
                    <a:pt x="357799" y="168883"/>
                  </a:cubicBezTo>
                  <a:lnTo>
                    <a:pt x="149441" y="370563"/>
                  </a:lnTo>
                  <a:cubicBezTo>
                    <a:pt x="53064" y="271270"/>
                    <a:pt x="-853" y="138283"/>
                    <a:pt x="-712" y="-109"/>
                  </a:cubicBezTo>
                  <a:close/>
                </a:path>
              </a:pathLst>
            </a:custGeom>
            <a:solidFill>
              <a:srgbClr val="FF6699"/>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20" name="Google Shape;792;p39">
              <a:extLst>
                <a:ext uri="{FF2B5EF4-FFF2-40B4-BE49-F238E27FC236}">
                  <a16:creationId xmlns:a16="http://schemas.microsoft.com/office/drawing/2014/main" id="{E62D4E04-3C25-4550-2CAD-E9E56D25D575}"/>
                </a:ext>
              </a:extLst>
            </p:cNvPr>
            <p:cNvSpPr/>
            <p:nvPr/>
          </p:nvSpPr>
          <p:spPr>
            <a:xfrm>
              <a:off x="2340563" y="1792358"/>
              <a:ext cx="257597" cy="244881"/>
            </a:xfrm>
            <a:custGeom>
              <a:avLst/>
              <a:gdLst/>
              <a:ahLst/>
              <a:cxnLst/>
              <a:rect l="l" t="t" r="r" b="b"/>
              <a:pathLst>
                <a:path w="383044" h="364135" extrusionOk="0">
                  <a:moveTo>
                    <a:pt x="382332" y="73983"/>
                  </a:moveTo>
                  <a:lnTo>
                    <a:pt x="382332" y="364026"/>
                  </a:lnTo>
                  <a:cubicBezTo>
                    <a:pt x="237874" y="364159"/>
                    <a:pt x="99600" y="305511"/>
                    <a:pt x="-713" y="201571"/>
                  </a:cubicBezTo>
                  <a:lnTo>
                    <a:pt x="207646" y="-109"/>
                  </a:lnTo>
                  <a:cubicBezTo>
                    <a:pt x="253409" y="47313"/>
                    <a:pt x="316465" y="74067"/>
                    <a:pt x="382332" y="73983"/>
                  </a:cubicBezTo>
                  <a:close/>
                </a:path>
              </a:pathLst>
            </a:custGeom>
            <a:solidFill>
              <a:srgbClr val="71D4D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1" name="Google Shape;793;p39">
              <a:extLst>
                <a:ext uri="{FF2B5EF4-FFF2-40B4-BE49-F238E27FC236}">
                  <a16:creationId xmlns:a16="http://schemas.microsoft.com/office/drawing/2014/main" id="{38CFD2BB-55CA-D968-4635-D266453271C9}"/>
                </a:ext>
              </a:extLst>
            </p:cNvPr>
            <p:cNvSpPr/>
            <p:nvPr/>
          </p:nvSpPr>
          <p:spPr>
            <a:xfrm>
              <a:off x="2598544" y="1319433"/>
              <a:ext cx="354440" cy="717104"/>
            </a:xfrm>
            <a:custGeom>
              <a:avLst/>
              <a:gdLst/>
              <a:ahLst/>
              <a:cxnLst/>
              <a:rect l="l" t="t" r="r" b="b"/>
              <a:pathLst>
                <a:path w="527049" h="1066325" extrusionOk="0">
                  <a:moveTo>
                    <a:pt x="242373" y="533089"/>
                  </a:moveTo>
                  <a:cubicBezTo>
                    <a:pt x="242232" y="398907"/>
                    <a:pt x="133484" y="290186"/>
                    <a:pt x="-713" y="290144"/>
                  </a:cubicBezTo>
                  <a:lnTo>
                    <a:pt x="-713" y="-109"/>
                  </a:lnTo>
                  <a:cubicBezTo>
                    <a:pt x="293759" y="3272"/>
                    <a:pt x="529744" y="244719"/>
                    <a:pt x="526300" y="539176"/>
                  </a:cubicBezTo>
                  <a:cubicBezTo>
                    <a:pt x="522995" y="828861"/>
                    <a:pt x="288979" y="1062891"/>
                    <a:pt x="-713" y="1066216"/>
                  </a:cubicBezTo>
                  <a:lnTo>
                    <a:pt x="-713" y="776174"/>
                  </a:lnTo>
                  <a:cubicBezTo>
                    <a:pt x="133554" y="776174"/>
                    <a:pt x="242373" y="667341"/>
                    <a:pt x="242373" y="533089"/>
                  </a:cubicBezTo>
                  <a:close/>
                </a:path>
              </a:pathLst>
            </a:custGeom>
            <a:solidFill>
              <a:srgbClr val="7030A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2" name="Google Shape;794;p39">
              <a:extLst>
                <a:ext uri="{FF2B5EF4-FFF2-40B4-BE49-F238E27FC236}">
                  <a16:creationId xmlns:a16="http://schemas.microsoft.com/office/drawing/2014/main" id="{F211531A-5F6A-5393-880B-F622C7691CA6}"/>
                </a:ext>
              </a:extLst>
            </p:cNvPr>
            <p:cNvSpPr/>
            <p:nvPr/>
          </p:nvSpPr>
          <p:spPr>
            <a:xfrm>
              <a:off x="2239530" y="1319433"/>
              <a:ext cx="358575" cy="358575"/>
            </a:xfrm>
            <a:custGeom>
              <a:avLst/>
              <a:gdLst/>
              <a:ahLst/>
              <a:cxnLst/>
              <a:rect l="l" t="t" r="r" b="b"/>
              <a:pathLst>
                <a:path w="533197" h="533197" extrusionOk="0">
                  <a:moveTo>
                    <a:pt x="289330" y="533089"/>
                  </a:moveTo>
                  <a:lnTo>
                    <a:pt x="-713" y="533089"/>
                  </a:lnTo>
                  <a:cubicBezTo>
                    <a:pt x="-713" y="238610"/>
                    <a:pt x="238014" y="-109"/>
                    <a:pt x="532485" y="-109"/>
                  </a:cubicBezTo>
                  <a:lnTo>
                    <a:pt x="532485" y="290144"/>
                  </a:lnTo>
                  <a:cubicBezTo>
                    <a:pt x="398290" y="290144"/>
                    <a:pt x="289471" y="398879"/>
                    <a:pt x="289330" y="533089"/>
                  </a:cubicBezTo>
                  <a:close/>
                </a:path>
              </a:pathLst>
            </a:custGeom>
            <a:solidFill>
              <a:srgbClr val="FFC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3" name="Google Shape;795;p39">
              <a:extLst>
                <a:ext uri="{FF2B5EF4-FFF2-40B4-BE49-F238E27FC236}">
                  <a16:creationId xmlns:a16="http://schemas.microsoft.com/office/drawing/2014/main" id="{BF4CE346-BFB4-9862-88FD-73EEF295D146}"/>
                </a:ext>
              </a:extLst>
            </p:cNvPr>
            <p:cNvSpPr/>
            <p:nvPr/>
          </p:nvSpPr>
          <p:spPr>
            <a:xfrm>
              <a:off x="2308085" y="1388083"/>
              <a:ext cx="580056" cy="580055"/>
            </a:xfrm>
            <a:custGeom>
              <a:avLst/>
              <a:gdLst/>
              <a:ahLst/>
              <a:cxnLst/>
              <a:rect l="l" t="t" r="r" b="b"/>
              <a:pathLst>
                <a:path w="862537" h="862536" extrusionOk="0">
                  <a:moveTo>
                    <a:pt x="-713" y="431159"/>
                  </a:moveTo>
                  <a:cubicBezTo>
                    <a:pt x="-713" y="192974"/>
                    <a:pt x="192391" y="-109"/>
                    <a:pt x="430555" y="-109"/>
                  </a:cubicBezTo>
                  <a:cubicBezTo>
                    <a:pt x="668720" y="-109"/>
                    <a:pt x="861824" y="192974"/>
                    <a:pt x="861824" y="431159"/>
                  </a:cubicBezTo>
                  <a:cubicBezTo>
                    <a:pt x="861824" y="669344"/>
                    <a:pt x="668720" y="862427"/>
                    <a:pt x="430555" y="862427"/>
                  </a:cubicBezTo>
                  <a:cubicBezTo>
                    <a:pt x="192462" y="862153"/>
                    <a:pt x="-431" y="669232"/>
                    <a:pt x="-713" y="431159"/>
                  </a:cubicBezTo>
                  <a:close/>
                  <a:moveTo>
                    <a:pt x="13347" y="431159"/>
                  </a:moveTo>
                  <a:cubicBezTo>
                    <a:pt x="13347" y="661576"/>
                    <a:pt x="200125" y="848368"/>
                    <a:pt x="430555" y="848368"/>
                  </a:cubicBezTo>
                  <a:cubicBezTo>
                    <a:pt x="660987" y="848368"/>
                    <a:pt x="847765" y="661576"/>
                    <a:pt x="847765" y="431159"/>
                  </a:cubicBezTo>
                  <a:cubicBezTo>
                    <a:pt x="847765" y="200741"/>
                    <a:pt x="660987" y="13950"/>
                    <a:pt x="430555" y="13950"/>
                  </a:cubicBezTo>
                  <a:cubicBezTo>
                    <a:pt x="200265" y="14224"/>
                    <a:pt x="13628" y="200854"/>
                    <a:pt x="13347" y="431159"/>
                  </a:cubicBez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24" name="Google Shape;796;p39">
              <a:extLst>
                <a:ext uri="{FF2B5EF4-FFF2-40B4-BE49-F238E27FC236}">
                  <a16:creationId xmlns:a16="http://schemas.microsoft.com/office/drawing/2014/main" id="{124A8661-C107-4ABC-365F-40849C8DD81B}"/>
                </a:ext>
              </a:extLst>
            </p:cNvPr>
            <p:cNvSpPr/>
            <p:nvPr/>
          </p:nvSpPr>
          <p:spPr>
            <a:xfrm rot="-1925739">
              <a:off x="277979" y="2929727"/>
              <a:ext cx="578169" cy="578169"/>
            </a:xfrm>
            <a:custGeom>
              <a:avLst/>
              <a:gdLst/>
              <a:ahLst/>
              <a:cxnLst/>
              <a:rect l="l" t="t" r="r" b="b"/>
              <a:pathLst>
                <a:path w="859303" h="859303" extrusionOk="0">
                  <a:moveTo>
                    <a:pt x="858590" y="429542"/>
                  </a:moveTo>
                  <a:cubicBezTo>
                    <a:pt x="858590" y="666832"/>
                    <a:pt x="666229" y="859194"/>
                    <a:pt x="428939" y="859194"/>
                  </a:cubicBezTo>
                  <a:cubicBezTo>
                    <a:pt x="191649" y="859194"/>
                    <a:pt x="-713" y="666832"/>
                    <a:pt x="-713" y="429542"/>
                  </a:cubicBezTo>
                  <a:cubicBezTo>
                    <a:pt x="-713" y="192252"/>
                    <a:pt x="191649" y="-109"/>
                    <a:pt x="428939" y="-109"/>
                  </a:cubicBezTo>
                  <a:cubicBezTo>
                    <a:pt x="666229" y="-109"/>
                    <a:pt x="858590" y="192252"/>
                    <a:pt x="858590" y="429542"/>
                  </a:cubicBezTo>
                  <a:close/>
                </a:path>
              </a:pathLst>
            </a:custGeom>
            <a:solidFill>
              <a:srgbClr val="71D4D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25" name="Google Shape;797;p39">
              <a:extLst>
                <a:ext uri="{FF2B5EF4-FFF2-40B4-BE49-F238E27FC236}">
                  <a16:creationId xmlns:a16="http://schemas.microsoft.com/office/drawing/2014/main" id="{596E90FF-CB6C-9B3B-AD8F-BE68E74175BC}"/>
                </a:ext>
              </a:extLst>
            </p:cNvPr>
            <p:cNvSpPr/>
            <p:nvPr/>
          </p:nvSpPr>
          <p:spPr>
            <a:xfrm>
              <a:off x="340693" y="2993775"/>
              <a:ext cx="452085" cy="452131"/>
            </a:xfrm>
            <a:custGeom>
              <a:avLst/>
              <a:gdLst/>
              <a:ahLst/>
              <a:cxnLst/>
              <a:rect l="l" t="t" r="r" b="b"/>
              <a:pathLst>
                <a:path w="672245" h="672314" extrusionOk="0">
                  <a:moveTo>
                    <a:pt x="210507" y="371337"/>
                  </a:moveTo>
                  <a:cubicBezTo>
                    <a:pt x="184793" y="371316"/>
                    <a:pt x="161961" y="354873"/>
                    <a:pt x="153778" y="330495"/>
                  </a:cubicBezTo>
                  <a:lnTo>
                    <a:pt x="140141" y="290004"/>
                  </a:lnTo>
                  <a:cubicBezTo>
                    <a:pt x="129617" y="258673"/>
                    <a:pt x="146488" y="224748"/>
                    <a:pt x="177819" y="214224"/>
                  </a:cubicBezTo>
                  <a:cubicBezTo>
                    <a:pt x="209150" y="203701"/>
                    <a:pt x="243076" y="220572"/>
                    <a:pt x="253599" y="251903"/>
                  </a:cubicBezTo>
                  <a:lnTo>
                    <a:pt x="267236" y="292394"/>
                  </a:lnTo>
                  <a:cubicBezTo>
                    <a:pt x="277724" y="323725"/>
                    <a:pt x="260867" y="357629"/>
                    <a:pt x="229557" y="368173"/>
                  </a:cubicBezTo>
                  <a:lnTo>
                    <a:pt x="229557" y="368173"/>
                  </a:lnTo>
                  <a:cubicBezTo>
                    <a:pt x="223421" y="370247"/>
                    <a:pt x="216989" y="371316"/>
                    <a:pt x="210507" y="371337"/>
                  </a:cubicBezTo>
                  <a:close/>
                  <a:moveTo>
                    <a:pt x="196940" y="225120"/>
                  </a:moveTo>
                  <a:cubicBezTo>
                    <a:pt x="171668" y="225078"/>
                    <a:pt x="151142" y="245527"/>
                    <a:pt x="151099" y="270806"/>
                  </a:cubicBezTo>
                  <a:cubicBezTo>
                    <a:pt x="151093" y="275804"/>
                    <a:pt x="151901" y="280767"/>
                    <a:pt x="153497" y="285505"/>
                  </a:cubicBezTo>
                  <a:lnTo>
                    <a:pt x="167064" y="325996"/>
                  </a:lnTo>
                  <a:cubicBezTo>
                    <a:pt x="175141" y="349953"/>
                    <a:pt x="201066" y="362873"/>
                    <a:pt x="225058" y="354887"/>
                  </a:cubicBezTo>
                  <a:lnTo>
                    <a:pt x="225058" y="354887"/>
                  </a:lnTo>
                  <a:cubicBezTo>
                    <a:pt x="248987" y="346782"/>
                    <a:pt x="261872" y="320864"/>
                    <a:pt x="253880" y="296893"/>
                  </a:cubicBezTo>
                  <a:lnTo>
                    <a:pt x="240594" y="256332"/>
                  </a:lnTo>
                  <a:cubicBezTo>
                    <a:pt x="234323" y="237703"/>
                    <a:pt x="216876" y="225148"/>
                    <a:pt x="197221" y="225120"/>
                  </a:cubicBezTo>
                  <a:close/>
                  <a:moveTo>
                    <a:pt x="477352" y="484022"/>
                  </a:moveTo>
                  <a:cubicBezTo>
                    <a:pt x="451637" y="484015"/>
                    <a:pt x="428784" y="467615"/>
                    <a:pt x="420552" y="443250"/>
                  </a:cubicBezTo>
                  <a:lnTo>
                    <a:pt x="406915" y="402689"/>
                  </a:lnTo>
                  <a:cubicBezTo>
                    <a:pt x="396413" y="371358"/>
                    <a:pt x="413298" y="337447"/>
                    <a:pt x="444629" y="326945"/>
                  </a:cubicBezTo>
                  <a:cubicBezTo>
                    <a:pt x="475960" y="316442"/>
                    <a:pt x="509871" y="333328"/>
                    <a:pt x="520373" y="364659"/>
                  </a:cubicBezTo>
                  <a:lnTo>
                    <a:pt x="534011" y="405149"/>
                  </a:lnTo>
                  <a:cubicBezTo>
                    <a:pt x="544499" y="436480"/>
                    <a:pt x="527642" y="470384"/>
                    <a:pt x="496332" y="480929"/>
                  </a:cubicBezTo>
                  <a:lnTo>
                    <a:pt x="496332" y="480929"/>
                  </a:lnTo>
                  <a:cubicBezTo>
                    <a:pt x="490216" y="482974"/>
                    <a:pt x="483805" y="484022"/>
                    <a:pt x="477352" y="484022"/>
                  </a:cubicBezTo>
                  <a:close/>
                  <a:moveTo>
                    <a:pt x="463715" y="337876"/>
                  </a:moveTo>
                  <a:cubicBezTo>
                    <a:pt x="438443" y="337834"/>
                    <a:pt x="417916" y="358283"/>
                    <a:pt x="417874" y="383562"/>
                  </a:cubicBezTo>
                  <a:cubicBezTo>
                    <a:pt x="417867" y="388560"/>
                    <a:pt x="418676" y="393522"/>
                    <a:pt x="420271" y="398261"/>
                  </a:cubicBezTo>
                  <a:lnTo>
                    <a:pt x="433909" y="438751"/>
                  </a:lnTo>
                  <a:cubicBezTo>
                    <a:pt x="441909" y="462687"/>
                    <a:pt x="467792" y="475608"/>
                    <a:pt x="491728" y="467608"/>
                  </a:cubicBezTo>
                  <a:cubicBezTo>
                    <a:pt x="491763" y="467594"/>
                    <a:pt x="491798" y="467587"/>
                    <a:pt x="491833" y="467573"/>
                  </a:cubicBezTo>
                  <a:lnTo>
                    <a:pt x="491833" y="467573"/>
                  </a:lnTo>
                  <a:cubicBezTo>
                    <a:pt x="515769" y="459573"/>
                    <a:pt x="528689" y="433690"/>
                    <a:pt x="520690" y="409754"/>
                  </a:cubicBezTo>
                  <a:cubicBezTo>
                    <a:pt x="520676" y="409718"/>
                    <a:pt x="520669" y="409684"/>
                    <a:pt x="520655" y="409648"/>
                  </a:cubicBezTo>
                  <a:lnTo>
                    <a:pt x="507087" y="369087"/>
                  </a:lnTo>
                  <a:cubicBezTo>
                    <a:pt x="500817" y="350459"/>
                    <a:pt x="483370" y="337904"/>
                    <a:pt x="463715" y="337876"/>
                  </a:cubicBezTo>
                  <a:close/>
                  <a:moveTo>
                    <a:pt x="403963" y="109131"/>
                  </a:moveTo>
                  <a:lnTo>
                    <a:pt x="390536" y="105125"/>
                  </a:lnTo>
                  <a:lnTo>
                    <a:pt x="250646" y="568448"/>
                  </a:lnTo>
                  <a:lnTo>
                    <a:pt x="264073" y="572525"/>
                  </a:lnTo>
                  <a:close/>
                  <a:moveTo>
                    <a:pt x="335283" y="672205"/>
                  </a:moveTo>
                  <a:cubicBezTo>
                    <a:pt x="149630" y="672114"/>
                    <a:pt x="-804" y="521539"/>
                    <a:pt x="-713" y="335886"/>
                  </a:cubicBezTo>
                  <a:cubicBezTo>
                    <a:pt x="-621" y="150226"/>
                    <a:pt x="149954" y="-201"/>
                    <a:pt x="335614" y="-109"/>
                  </a:cubicBezTo>
                  <a:cubicBezTo>
                    <a:pt x="480086" y="-39"/>
                    <a:pt x="608356" y="92337"/>
                    <a:pt x="654218" y="229338"/>
                  </a:cubicBezTo>
                  <a:lnTo>
                    <a:pt x="654218" y="229338"/>
                  </a:lnTo>
                  <a:cubicBezTo>
                    <a:pt x="712922" y="405712"/>
                    <a:pt x="617523" y="596278"/>
                    <a:pt x="441150" y="654983"/>
                  </a:cubicBezTo>
                  <a:cubicBezTo>
                    <a:pt x="407006" y="666343"/>
                    <a:pt x="371268" y="672163"/>
                    <a:pt x="335283" y="672205"/>
                  </a:cubicBezTo>
                  <a:close/>
                  <a:moveTo>
                    <a:pt x="335283" y="13880"/>
                  </a:moveTo>
                  <a:cubicBezTo>
                    <a:pt x="157391" y="13964"/>
                    <a:pt x="13255" y="158240"/>
                    <a:pt x="13340" y="336132"/>
                  </a:cubicBezTo>
                  <a:cubicBezTo>
                    <a:pt x="13417" y="514017"/>
                    <a:pt x="157693" y="658160"/>
                    <a:pt x="335585" y="658076"/>
                  </a:cubicBezTo>
                  <a:cubicBezTo>
                    <a:pt x="513477" y="657992"/>
                    <a:pt x="657613" y="513715"/>
                    <a:pt x="657536" y="335823"/>
                  </a:cubicBezTo>
                  <a:cubicBezTo>
                    <a:pt x="657515" y="301033"/>
                    <a:pt x="651863" y="266469"/>
                    <a:pt x="640791" y="233486"/>
                  </a:cubicBezTo>
                  <a:cubicBezTo>
                    <a:pt x="597074" y="102024"/>
                    <a:pt x="473893" y="13486"/>
                    <a:pt x="335353" y="13950"/>
                  </a:cubicBez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6" name="Google Shape;798;p39">
              <a:extLst>
                <a:ext uri="{FF2B5EF4-FFF2-40B4-BE49-F238E27FC236}">
                  <a16:creationId xmlns:a16="http://schemas.microsoft.com/office/drawing/2014/main" id="{496B7904-D4B7-9A15-9A29-686CC546130B}"/>
                </a:ext>
              </a:extLst>
            </p:cNvPr>
            <p:cNvSpPr/>
            <p:nvPr/>
          </p:nvSpPr>
          <p:spPr>
            <a:xfrm rot="-771080">
              <a:off x="3574901" y="3004996"/>
              <a:ext cx="121884" cy="314832"/>
            </a:xfrm>
            <a:custGeom>
              <a:avLst/>
              <a:gdLst/>
              <a:ahLst/>
              <a:cxnLst/>
              <a:rect l="l" t="t" r="r" b="b"/>
              <a:pathLst>
                <a:path w="180732" h="466838" extrusionOk="0">
                  <a:moveTo>
                    <a:pt x="-713" y="-109"/>
                  </a:moveTo>
                  <a:lnTo>
                    <a:pt x="180019" y="-109"/>
                  </a:lnTo>
                  <a:lnTo>
                    <a:pt x="180019" y="466729"/>
                  </a:lnTo>
                  <a:lnTo>
                    <a:pt x="-713" y="466729"/>
                  </a:lnTo>
                  <a:close/>
                </a:path>
              </a:pathLst>
            </a:custGeom>
            <a:solidFill>
              <a:srgbClr val="9966F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7" name="Google Shape;799;p39">
              <a:extLst>
                <a:ext uri="{FF2B5EF4-FFF2-40B4-BE49-F238E27FC236}">
                  <a16:creationId xmlns:a16="http://schemas.microsoft.com/office/drawing/2014/main" id="{E9F01344-11E4-731D-EB5A-452DC2D9F5AA}"/>
                </a:ext>
              </a:extLst>
            </p:cNvPr>
            <p:cNvSpPr/>
            <p:nvPr/>
          </p:nvSpPr>
          <p:spPr>
            <a:xfrm rot="-771080">
              <a:off x="3741552" y="2810692"/>
              <a:ext cx="121884" cy="469475"/>
            </a:xfrm>
            <a:custGeom>
              <a:avLst/>
              <a:gdLst/>
              <a:ahLst/>
              <a:cxnLst/>
              <a:rect l="l" t="t" r="r" b="b"/>
              <a:pathLst>
                <a:path w="180732" h="696145" extrusionOk="0">
                  <a:moveTo>
                    <a:pt x="-713" y="-109"/>
                  </a:moveTo>
                  <a:lnTo>
                    <a:pt x="180019" y="-109"/>
                  </a:lnTo>
                  <a:lnTo>
                    <a:pt x="180019" y="696036"/>
                  </a:lnTo>
                  <a:lnTo>
                    <a:pt x="-713" y="696036"/>
                  </a:lnTo>
                  <a:close/>
                </a:path>
              </a:pathLst>
            </a:custGeom>
            <a:solidFill>
              <a:srgbClr val="9966F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8" name="Google Shape;800;p39">
              <a:extLst>
                <a:ext uri="{FF2B5EF4-FFF2-40B4-BE49-F238E27FC236}">
                  <a16:creationId xmlns:a16="http://schemas.microsoft.com/office/drawing/2014/main" id="{E0AD7DAF-7032-1DCA-B59C-6848ED1E916F}"/>
                </a:ext>
              </a:extLst>
            </p:cNvPr>
            <p:cNvSpPr/>
            <p:nvPr/>
          </p:nvSpPr>
          <p:spPr>
            <a:xfrm rot="-771080">
              <a:off x="3910682" y="2638069"/>
              <a:ext cx="121884" cy="602121"/>
            </a:xfrm>
            <a:custGeom>
              <a:avLst/>
              <a:gdLst/>
              <a:ahLst/>
              <a:cxnLst/>
              <a:rect l="l" t="t" r="r" b="b"/>
              <a:pathLst>
                <a:path w="180732" h="892834" extrusionOk="0">
                  <a:moveTo>
                    <a:pt x="-713" y="-110"/>
                  </a:moveTo>
                  <a:lnTo>
                    <a:pt x="180019" y="-110"/>
                  </a:lnTo>
                  <a:lnTo>
                    <a:pt x="180019" y="892725"/>
                  </a:lnTo>
                  <a:lnTo>
                    <a:pt x="-713" y="892725"/>
                  </a:lnTo>
                  <a:close/>
                </a:path>
              </a:pathLst>
            </a:custGeom>
            <a:solidFill>
              <a:srgbClr val="9966F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29" name="Google Shape;801;p39">
              <a:extLst>
                <a:ext uri="{FF2B5EF4-FFF2-40B4-BE49-F238E27FC236}">
                  <a16:creationId xmlns:a16="http://schemas.microsoft.com/office/drawing/2014/main" id="{4FD4DE12-D426-A670-6453-44BB61A97D04}"/>
                </a:ext>
              </a:extLst>
            </p:cNvPr>
            <p:cNvSpPr/>
            <p:nvPr/>
          </p:nvSpPr>
          <p:spPr>
            <a:xfrm>
              <a:off x="3385364" y="2733758"/>
              <a:ext cx="807918" cy="618962"/>
            </a:xfrm>
            <a:custGeom>
              <a:avLst/>
              <a:gdLst/>
              <a:ahLst/>
              <a:cxnLst/>
              <a:rect l="l" t="t" r="r" b="b"/>
              <a:pathLst>
                <a:path w="1201365" h="920390" extrusionOk="0">
                  <a:moveTo>
                    <a:pt x="1201365" y="694669"/>
                  </a:moveTo>
                  <a:lnTo>
                    <a:pt x="208499" y="920391"/>
                  </a:lnTo>
                  <a:lnTo>
                    <a:pt x="0" y="3093"/>
                  </a:lnTo>
                  <a:lnTo>
                    <a:pt x="13708" y="0"/>
                  </a:lnTo>
                  <a:lnTo>
                    <a:pt x="219114" y="903519"/>
                  </a:lnTo>
                  <a:lnTo>
                    <a:pt x="1198272" y="680961"/>
                  </a:lnTo>
                  <a:lnTo>
                    <a:pt x="1201365" y="694669"/>
                  </a:ln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0" name="Google Shape;802;p39">
              <a:extLst>
                <a:ext uri="{FF2B5EF4-FFF2-40B4-BE49-F238E27FC236}">
                  <a16:creationId xmlns:a16="http://schemas.microsoft.com/office/drawing/2014/main" id="{C560BA21-AC36-B71C-2FA9-4BC7360C3133}"/>
                </a:ext>
              </a:extLst>
            </p:cNvPr>
            <p:cNvSpPr/>
            <p:nvPr/>
          </p:nvSpPr>
          <p:spPr>
            <a:xfrm rot="-771080">
              <a:off x="3551805" y="3007601"/>
              <a:ext cx="121884" cy="107472"/>
            </a:xfrm>
            <a:custGeom>
              <a:avLst/>
              <a:gdLst/>
              <a:ahLst/>
              <a:cxnLst/>
              <a:rect l="l" t="t" r="r" b="b"/>
              <a:pathLst>
                <a:path w="180732" h="159361" extrusionOk="0">
                  <a:moveTo>
                    <a:pt x="-713" y="-110"/>
                  </a:moveTo>
                  <a:lnTo>
                    <a:pt x="180019" y="-110"/>
                  </a:lnTo>
                  <a:lnTo>
                    <a:pt x="180019" y="159252"/>
                  </a:lnTo>
                  <a:lnTo>
                    <a:pt x="-713" y="159252"/>
                  </a:lnTo>
                  <a:close/>
                </a:path>
              </a:pathLst>
            </a:custGeom>
            <a:solidFill>
              <a:srgbClr val="71D4D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1" name="Google Shape;803;p39">
              <a:extLst>
                <a:ext uri="{FF2B5EF4-FFF2-40B4-BE49-F238E27FC236}">
                  <a16:creationId xmlns:a16="http://schemas.microsoft.com/office/drawing/2014/main" id="{E56F5D36-A79A-1E31-81CF-FC3FACFD40AD}"/>
                </a:ext>
              </a:extLst>
            </p:cNvPr>
            <p:cNvSpPr/>
            <p:nvPr/>
          </p:nvSpPr>
          <p:spPr>
            <a:xfrm rot="-771080">
              <a:off x="3709753" y="2814297"/>
              <a:ext cx="121884" cy="183419"/>
            </a:xfrm>
            <a:custGeom>
              <a:avLst/>
              <a:gdLst/>
              <a:ahLst/>
              <a:cxnLst/>
              <a:rect l="l" t="t" r="r" b="b"/>
              <a:pathLst>
                <a:path w="180732" h="271976" extrusionOk="0">
                  <a:moveTo>
                    <a:pt x="-713" y="-109"/>
                  </a:moveTo>
                  <a:lnTo>
                    <a:pt x="180019" y="-109"/>
                  </a:lnTo>
                  <a:lnTo>
                    <a:pt x="180019" y="271867"/>
                  </a:lnTo>
                  <a:lnTo>
                    <a:pt x="-713" y="271867"/>
                  </a:lnTo>
                  <a:close/>
                </a:path>
              </a:pathLst>
            </a:custGeom>
            <a:solidFill>
              <a:srgbClr val="71D4D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2" name="Google Shape;804;p39">
              <a:extLst>
                <a:ext uri="{FF2B5EF4-FFF2-40B4-BE49-F238E27FC236}">
                  <a16:creationId xmlns:a16="http://schemas.microsoft.com/office/drawing/2014/main" id="{94255521-D7F4-CB06-C51D-5FFDD7375D69}"/>
                </a:ext>
              </a:extLst>
            </p:cNvPr>
            <p:cNvSpPr/>
            <p:nvPr/>
          </p:nvSpPr>
          <p:spPr>
            <a:xfrm rot="20828920">
              <a:off x="3868716" y="2642815"/>
              <a:ext cx="121884" cy="224379"/>
            </a:xfrm>
            <a:custGeom>
              <a:avLst/>
              <a:gdLst/>
              <a:ahLst/>
              <a:cxnLst/>
              <a:rect l="l" t="t" r="r" b="b"/>
              <a:pathLst>
                <a:path w="180732" h="332712" extrusionOk="0">
                  <a:moveTo>
                    <a:pt x="-713" y="-109"/>
                  </a:moveTo>
                  <a:lnTo>
                    <a:pt x="180019" y="-109"/>
                  </a:lnTo>
                  <a:lnTo>
                    <a:pt x="180019" y="332603"/>
                  </a:lnTo>
                  <a:lnTo>
                    <a:pt x="-713" y="332603"/>
                  </a:lnTo>
                  <a:close/>
                </a:path>
              </a:pathLst>
            </a:custGeom>
            <a:solidFill>
              <a:srgbClr val="71D4D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3" name="Google Shape;805;p39">
              <a:extLst>
                <a:ext uri="{FF2B5EF4-FFF2-40B4-BE49-F238E27FC236}">
                  <a16:creationId xmlns:a16="http://schemas.microsoft.com/office/drawing/2014/main" id="{C32B2CDC-947E-009B-7EBA-6577C39431BD}"/>
                </a:ext>
              </a:extLst>
            </p:cNvPr>
            <p:cNvSpPr/>
            <p:nvPr/>
          </p:nvSpPr>
          <p:spPr>
            <a:xfrm>
              <a:off x="3510543" y="2445998"/>
              <a:ext cx="430338" cy="460830"/>
            </a:xfrm>
            <a:custGeom>
              <a:avLst/>
              <a:gdLst/>
              <a:ahLst/>
              <a:cxnLst/>
              <a:rect l="l" t="t" r="r" b="b"/>
              <a:pathLst>
                <a:path w="639908" h="685249" extrusionOk="0">
                  <a:moveTo>
                    <a:pt x="12091" y="685249"/>
                  </a:moveTo>
                  <a:lnTo>
                    <a:pt x="0" y="678079"/>
                  </a:lnTo>
                  <a:lnTo>
                    <a:pt x="223753" y="301572"/>
                  </a:lnTo>
                  <a:lnTo>
                    <a:pt x="377421" y="382131"/>
                  </a:lnTo>
                  <a:lnTo>
                    <a:pt x="628168" y="0"/>
                  </a:lnTo>
                  <a:lnTo>
                    <a:pt x="639908" y="7662"/>
                  </a:lnTo>
                  <a:lnTo>
                    <a:pt x="382201" y="400478"/>
                  </a:lnTo>
                  <a:lnTo>
                    <a:pt x="229026" y="320200"/>
                  </a:lnTo>
                  <a:lnTo>
                    <a:pt x="12091" y="685249"/>
                  </a:ln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5" name="Google Shape;807;p39">
              <a:extLst>
                <a:ext uri="{FF2B5EF4-FFF2-40B4-BE49-F238E27FC236}">
                  <a16:creationId xmlns:a16="http://schemas.microsoft.com/office/drawing/2014/main" id="{C45015E1-5D21-A674-EEAD-15F8E0F1FEDF}"/>
                </a:ext>
              </a:extLst>
            </p:cNvPr>
            <p:cNvSpPr/>
            <p:nvPr/>
          </p:nvSpPr>
          <p:spPr>
            <a:xfrm>
              <a:off x="3720469" y="3821406"/>
              <a:ext cx="537792" cy="609271"/>
            </a:xfrm>
            <a:custGeom>
              <a:avLst/>
              <a:gdLst/>
              <a:ahLst/>
              <a:cxnLst/>
              <a:rect l="l" t="t" r="r" b="b"/>
              <a:pathLst>
                <a:path w="799691" h="905979" extrusionOk="0">
                  <a:moveTo>
                    <a:pt x="374037" y="868894"/>
                  </a:moveTo>
                  <a:lnTo>
                    <a:pt x="364828" y="874518"/>
                  </a:lnTo>
                  <a:lnTo>
                    <a:pt x="44698" y="347296"/>
                  </a:lnTo>
                  <a:lnTo>
                    <a:pt x="53908" y="341742"/>
                  </a:lnTo>
                  <a:close/>
                  <a:moveTo>
                    <a:pt x="8496" y="373024"/>
                  </a:moveTo>
                  <a:lnTo>
                    <a:pt x="-713" y="378648"/>
                  </a:lnTo>
                  <a:lnTo>
                    <a:pt x="319416" y="905870"/>
                  </a:lnTo>
                  <a:lnTo>
                    <a:pt x="328626" y="900317"/>
                  </a:lnTo>
                  <a:close/>
                  <a:moveTo>
                    <a:pt x="478849" y="-109"/>
                  </a:moveTo>
                  <a:lnTo>
                    <a:pt x="469640" y="5514"/>
                  </a:lnTo>
                  <a:lnTo>
                    <a:pt x="789770" y="532737"/>
                  </a:lnTo>
                  <a:lnTo>
                    <a:pt x="798979" y="527184"/>
                  </a:lnTo>
                  <a:close/>
                </a:path>
              </a:pathLst>
            </a:custGeom>
            <a:solidFill>
              <a:srgbClr val="FFFFF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6" name="Google Shape;808;p39">
              <a:extLst>
                <a:ext uri="{FF2B5EF4-FFF2-40B4-BE49-F238E27FC236}">
                  <a16:creationId xmlns:a16="http://schemas.microsoft.com/office/drawing/2014/main" id="{3663F69E-BFDA-88C8-FF6F-1FA867543BAB}"/>
                </a:ext>
              </a:extLst>
            </p:cNvPr>
            <p:cNvSpPr/>
            <p:nvPr/>
          </p:nvSpPr>
          <p:spPr>
            <a:xfrm>
              <a:off x="3881013" y="4033785"/>
              <a:ext cx="197891" cy="197891"/>
            </a:xfrm>
            <a:custGeom>
              <a:avLst/>
              <a:gdLst/>
              <a:ahLst/>
              <a:cxnLst/>
              <a:rect l="l" t="t" r="r" b="b"/>
              <a:pathLst>
                <a:path w="294261" h="294262" extrusionOk="0">
                  <a:moveTo>
                    <a:pt x="255520" y="245730"/>
                  </a:moveTo>
                  <a:cubicBezTo>
                    <a:pt x="201040" y="305988"/>
                    <a:pt x="107968" y="310642"/>
                    <a:pt x="47723" y="256127"/>
                  </a:cubicBezTo>
                  <a:cubicBezTo>
                    <a:pt x="-12520" y="201612"/>
                    <a:pt x="-17231" y="108575"/>
                    <a:pt x="37319" y="48317"/>
                  </a:cubicBezTo>
                  <a:cubicBezTo>
                    <a:pt x="91799" y="-11942"/>
                    <a:pt x="184872" y="-16602"/>
                    <a:pt x="245116" y="37920"/>
                  </a:cubicBezTo>
                  <a:cubicBezTo>
                    <a:pt x="253692" y="45688"/>
                    <a:pt x="261354" y="54446"/>
                    <a:pt x="267892" y="64014"/>
                  </a:cubicBezTo>
                  <a:lnTo>
                    <a:pt x="267892" y="64014"/>
                  </a:lnTo>
                  <a:cubicBezTo>
                    <a:pt x="306273" y="120167"/>
                    <a:pt x="301142" y="195299"/>
                    <a:pt x="255520" y="245730"/>
                  </a:cubicBezTo>
                  <a:close/>
                  <a:moveTo>
                    <a:pt x="45333" y="55157"/>
                  </a:moveTo>
                  <a:cubicBezTo>
                    <a:pt x="-5209" y="110958"/>
                    <a:pt x="-921" y="197155"/>
                    <a:pt x="54894" y="247684"/>
                  </a:cubicBezTo>
                  <a:cubicBezTo>
                    <a:pt x="110709" y="298206"/>
                    <a:pt x="196893" y="293932"/>
                    <a:pt x="247435" y="238124"/>
                  </a:cubicBezTo>
                  <a:cubicBezTo>
                    <a:pt x="289754" y="191398"/>
                    <a:pt x="294463" y="121748"/>
                    <a:pt x="258894" y="69708"/>
                  </a:cubicBezTo>
                  <a:lnTo>
                    <a:pt x="258894" y="69708"/>
                  </a:lnTo>
                  <a:cubicBezTo>
                    <a:pt x="216435" y="7594"/>
                    <a:pt x="131658" y="-8342"/>
                    <a:pt x="69515" y="34117"/>
                  </a:cubicBezTo>
                  <a:cubicBezTo>
                    <a:pt x="69515" y="34124"/>
                    <a:pt x="69515" y="34131"/>
                    <a:pt x="69515" y="34138"/>
                  </a:cubicBezTo>
                  <a:cubicBezTo>
                    <a:pt x="60658" y="40183"/>
                    <a:pt x="52574" y="47241"/>
                    <a:pt x="45333" y="55157"/>
                  </a:cubicBezTo>
                  <a:close/>
                </a:path>
              </a:pathLst>
            </a:custGeom>
            <a:solidFill>
              <a:srgbClr val="FFFFFF"/>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8" name="Google Shape;810;p39">
              <a:extLst>
                <a:ext uri="{FF2B5EF4-FFF2-40B4-BE49-F238E27FC236}">
                  <a16:creationId xmlns:a16="http://schemas.microsoft.com/office/drawing/2014/main" id="{466934E2-3421-87D4-6BFE-5382127F563B}"/>
                </a:ext>
              </a:extLst>
            </p:cNvPr>
            <p:cNvSpPr/>
            <p:nvPr/>
          </p:nvSpPr>
          <p:spPr>
            <a:xfrm>
              <a:off x="3126673" y="4589194"/>
              <a:ext cx="176427" cy="176569"/>
            </a:xfrm>
            <a:custGeom>
              <a:avLst/>
              <a:gdLst/>
              <a:ahLst/>
              <a:cxnLst/>
              <a:rect l="l" t="t" r="r" b="b"/>
              <a:pathLst>
                <a:path w="262345" h="262556" extrusionOk="0">
                  <a:moveTo>
                    <a:pt x="86596" y="175139"/>
                  </a:moveTo>
                  <a:lnTo>
                    <a:pt x="-713" y="131063"/>
                  </a:lnTo>
                  <a:lnTo>
                    <a:pt x="86596" y="87199"/>
                  </a:lnTo>
                  <a:lnTo>
                    <a:pt x="130461" y="-109"/>
                  </a:lnTo>
                  <a:lnTo>
                    <a:pt x="174325" y="87199"/>
                  </a:lnTo>
                  <a:lnTo>
                    <a:pt x="261633" y="131063"/>
                  </a:lnTo>
                  <a:lnTo>
                    <a:pt x="174185" y="175139"/>
                  </a:lnTo>
                  <a:lnTo>
                    <a:pt x="130320" y="262447"/>
                  </a:lnTo>
                  <a:close/>
                  <a:moveTo>
                    <a:pt x="163922" y="97813"/>
                  </a:moveTo>
                  <a:lnTo>
                    <a:pt x="130531" y="31383"/>
                  </a:lnTo>
                  <a:lnTo>
                    <a:pt x="97070" y="97813"/>
                  </a:lnTo>
                  <a:lnTo>
                    <a:pt x="30639" y="131275"/>
                  </a:lnTo>
                  <a:lnTo>
                    <a:pt x="97070" y="164665"/>
                  </a:lnTo>
                  <a:lnTo>
                    <a:pt x="130531" y="231165"/>
                  </a:lnTo>
                  <a:lnTo>
                    <a:pt x="163922" y="164665"/>
                  </a:lnTo>
                  <a:lnTo>
                    <a:pt x="230422" y="131063"/>
                  </a:ln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9" name="Google Shape;811;p39">
              <a:extLst>
                <a:ext uri="{FF2B5EF4-FFF2-40B4-BE49-F238E27FC236}">
                  <a16:creationId xmlns:a16="http://schemas.microsoft.com/office/drawing/2014/main" id="{5E2F3A8E-D95F-0EE6-7044-69440EAD936F}"/>
                </a:ext>
              </a:extLst>
            </p:cNvPr>
            <p:cNvSpPr/>
            <p:nvPr/>
          </p:nvSpPr>
          <p:spPr>
            <a:xfrm>
              <a:off x="3407521" y="4748270"/>
              <a:ext cx="47275" cy="47275"/>
            </a:xfrm>
            <a:custGeom>
              <a:avLst/>
              <a:gdLst/>
              <a:ahLst/>
              <a:cxnLst/>
              <a:rect l="l" t="t" r="r" b="b"/>
              <a:pathLst>
                <a:path w="70298" h="70298" extrusionOk="0">
                  <a:moveTo>
                    <a:pt x="-713" y="34689"/>
                  </a:moveTo>
                  <a:cubicBezTo>
                    <a:pt x="-502" y="15280"/>
                    <a:pt x="15385" y="-297"/>
                    <a:pt x="34787" y="-108"/>
                  </a:cubicBezTo>
                  <a:cubicBezTo>
                    <a:pt x="54189" y="89"/>
                    <a:pt x="69795" y="15983"/>
                    <a:pt x="69584" y="35392"/>
                  </a:cubicBezTo>
                  <a:cubicBezTo>
                    <a:pt x="69373" y="54667"/>
                    <a:pt x="53697" y="70189"/>
                    <a:pt x="34435" y="70189"/>
                  </a:cubicBezTo>
                  <a:cubicBezTo>
                    <a:pt x="15034" y="70189"/>
                    <a:pt x="-713" y="54457"/>
                    <a:pt x="-713" y="35040"/>
                  </a:cubicBezTo>
                  <a:cubicBezTo>
                    <a:pt x="-713" y="34928"/>
                    <a:pt x="-713" y="34808"/>
                    <a:pt x="-713" y="34689"/>
                  </a:cubicBez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0" name="Google Shape;812;p39">
              <a:extLst>
                <a:ext uri="{FF2B5EF4-FFF2-40B4-BE49-F238E27FC236}">
                  <a16:creationId xmlns:a16="http://schemas.microsoft.com/office/drawing/2014/main" id="{A22BD1E8-748E-2BEE-76ED-DA1E8198A618}"/>
                </a:ext>
              </a:extLst>
            </p:cNvPr>
            <p:cNvSpPr/>
            <p:nvPr/>
          </p:nvSpPr>
          <p:spPr>
            <a:xfrm>
              <a:off x="534792" y="4340492"/>
              <a:ext cx="176475" cy="176475"/>
            </a:xfrm>
            <a:custGeom>
              <a:avLst/>
              <a:gdLst/>
              <a:ahLst/>
              <a:cxnLst/>
              <a:rect l="l" t="t" r="r" b="b"/>
              <a:pathLst>
                <a:path w="262416" h="262416" extrusionOk="0">
                  <a:moveTo>
                    <a:pt x="86596" y="174999"/>
                  </a:moveTo>
                  <a:lnTo>
                    <a:pt x="-713" y="131063"/>
                  </a:lnTo>
                  <a:lnTo>
                    <a:pt x="86596" y="87199"/>
                  </a:lnTo>
                  <a:lnTo>
                    <a:pt x="130461" y="-109"/>
                  </a:lnTo>
                  <a:lnTo>
                    <a:pt x="174325" y="87199"/>
                  </a:lnTo>
                  <a:lnTo>
                    <a:pt x="261704" y="131063"/>
                  </a:lnTo>
                  <a:lnTo>
                    <a:pt x="174396" y="174999"/>
                  </a:lnTo>
                  <a:lnTo>
                    <a:pt x="130531" y="262307"/>
                  </a:lnTo>
                  <a:close/>
                  <a:moveTo>
                    <a:pt x="163922" y="97673"/>
                  </a:moveTo>
                  <a:lnTo>
                    <a:pt x="130531" y="31243"/>
                  </a:lnTo>
                  <a:lnTo>
                    <a:pt x="97140" y="97673"/>
                  </a:lnTo>
                  <a:lnTo>
                    <a:pt x="30640" y="131063"/>
                  </a:lnTo>
                  <a:lnTo>
                    <a:pt x="97140" y="164525"/>
                  </a:lnTo>
                  <a:lnTo>
                    <a:pt x="130531" y="230955"/>
                  </a:lnTo>
                  <a:lnTo>
                    <a:pt x="163922" y="164525"/>
                  </a:lnTo>
                  <a:lnTo>
                    <a:pt x="230422" y="131063"/>
                  </a:ln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1" name="Google Shape;813;p39">
              <a:extLst>
                <a:ext uri="{FF2B5EF4-FFF2-40B4-BE49-F238E27FC236}">
                  <a16:creationId xmlns:a16="http://schemas.microsoft.com/office/drawing/2014/main" id="{FDC57019-AC04-8754-84BC-D887B1D36EC6}"/>
                </a:ext>
              </a:extLst>
            </p:cNvPr>
            <p:cNvSpPr/>
            <p:nvPr/>
          </p:nvSpPr>
          <p:spPr>
            <a:xfrm>
              <a:off x="476511" y="4220425"/>
              <a:ext cx="47271" cy="47275"/>
            </a:xfrm>
            <a:custGeom>
              <a:avLst/>
              <a:gdLst/>
              <a:ahLst/>
              <a:cxnLst/>
              <a:rect l="l" t="t" r="r" b="b"/>
              <a:pathLst>
                <a:path w="70291" h="70298" extrusionOk="0">
                  <a:moveTo>
                    <a:pt x="-713" y="34689"/>
                  </a:moveTo>
                  <a:cubicBezTo>
                    <a:pt x="-516" y="15280"/>
                    <a:pt x="15371" y="-298"/>
                    <a:pt x="34787" y="-108"/>
                  </a:cubicBezTo>
                  <a:cubicBezTo>
                    <a:pt x="54196" y="89"/>
                    <a:pt x="69774" y="15983"/>
                    <a:pt x="69577" y="35392"/>
                  </a:cubicBezTo>
                  <a:cubicBezTo>
                    <a:pt x="69387" y="54667"/>
                    <a:pt x="53711" y="70189"/>
                    <a:pt x="34435" y="70189"/>
                  </a:cubicBezTo>
                  <a:cubicBezTo>
                    <a:pt x="15027" y="70189"/>
                    <a:pt x="-713" y="54456"/>
                    <a:pt x="-713" y="35040"/>
                  </a:cubicBezTo>
                  <a:cubicBezTo>
                    <a:pt x="-713" y="34928"/>
                    <a:pt x="-713" y="34808"/>
                    <a:pt x="-713" y="34689"/>
                  </a:cubicBez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2" name="Google Shape;814;p39">
              <a:extLst>
                <a:ext uri="{FF2B5EF4-FFF2-40B4-BE49-F238E27FC236}">
                  <a16:creationId xmlns:a16="http://schemas.microsoft.com/office/drawing/2014/main" id="{7F2DE09B-17E9-9DC6-06DF-9A05268AD941}"/>
                </a:ext>
              </a:extLst>
            </p:cNvPr>
            <p:cNvSpPr/>
            <p:nvPr/>
          </p:nvSpPr>
          <p:spPr>
            <a:xfrm>
              <a:off x="3326041" y="1785493"/>
              <a:ext cx="176475" cy="176475"/>
            </a:xfrm>
            <a:custGeom>
              <a:avLst/>
              <a:gdLst/>
              <a:ahLst/>
              <a:cxnLst/>
              <a:rect l="l" t="t" r="r" b="b"/>
              <a:pathLst>
                <a:path w="262416" h="262416" extrusionOk="0">
                  <a:moveTo>
                    <a:pt x="86596" y="174999"/>
                  </a:moveTo>
                  <a:lnTo>
                    <a:pt x="-713" y="131064"/>
                  </a:lnTo>
                  <a:lnTo>
                    <a:pt x="86596" y="87199"/>
                  </a:lnTo>
                  <a:lnTo>
                    <a:pt x="130531" y="-109"/>
                  </a:lnTo>
                  <a:lnTo>
                    <a:pt x="174396" y="87199"/>
                  </a:lnTo>
                  <a:lnTo>
                    <a:pt x="261704" y="131064"/>
                  </a:lnTo>
                  <a:lnTo>
                    <a:pt x="174396" y="174999"/>
                  </a:lnTo>
                  <a:lnTo>
                    <a:pt x="130531" y="262307"/>
                  </a:lnTo>
                  <a:close/>
                  <a:moveTo>
                    <a:pt x="163922" y="97673"/>
                  </a:moveTo>
                  <a:lnTo>
                    <a:pt x="130531" y="31173"/>
                  </a:lnTo>
                  <a:lnTo>
                    <a:pt x="97070" y="97673"/>
                  </a:lnTo>
                  <a:lnTo>
                    <a:pt x="30639" y="131064"/>
                  </a:lnTo>
                  <a:lnTo>
                    <a:pt x="97070" y="164525"/>
                  </a:lnTo>
                  <a:lnTo>
                    <a:pt x="130531" y="230955"/>
                  </a:lnTo>
                  <a:lnTo>
                    <a:pt x="163922" y="164525"/>
                  </a:lnTo>
                  <a:lnTo>
                    <a:pt x="230351" y="131064"/>
                  </a:ln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3" name="Google Shape;815;p39">
              <a:extLst>
                <a:ext uri="{FF2B5EF4-FFF2-40B4-BE49-F238E27FC236}">
                  <a16:creationId xmlns:a16="http://schemas.microsoft.com/office/drawing/2014/main" id="{E8D0C642-D0AF-F6B7-FE70-1EAF883590C5}"/>
                </a:ext>
              </a:extLst>
            </p:cNvPr>
            <p:cNvSpPr/>
            <p:nvPr/>
          </p:nvSpPr>
          <p:spPr>
            <a:xfrm>
              <a:off x="3738744" y="1755382"/>
              <a:ext cx="47274" cy="47274"/>
            </a:xfrm>
            <a:custGeom>
              <a:avLst/>
              <a:gdLst/>
              <a:ahLst/>
              <a:cxnLst/>
              <a:rect l="l" t="t" r="r" b="b"/>
              <a:pathLst>
                <a:path w="70296" h="70296" extrusionOk="0">
                  <a:moveTo>
                    <a:pt x="-713" y="35039"/>
                  </a:moveTo>
                  <a:cubicBezTo>
                    <a:pt x="-713" y="15630"/>
                    <a:pt x="15034" y="-109"/>
                    <a:pt x="34435" y="-109"/>
                  </a:cubicBezTo>
                  <a:cubicBezTo>
                    <a:pt x="53837" y="-109"/>
                    <a:pt x="69584" y="15630"/>
                    <a:pt x="69584" y="35039"/>
                  </a:cubicBezTo>
                  <a:cubicBezTo>
                    <a:pt x="69584" y="54448"/>
                    <a:pt x="53837" y="70187"/>
                    <a:pt x="34435" y="70187"/>
                  </a:cubicBezTo>
                  <a:cubicBezTo>
                    <a:pt x="15034" y="70187"/>
                    <a:pt x="-713" y="54448"/>
                    <a:pt x="-713" y="35039"/>
                  </a:cubicBez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4" name="Google Shape;816;p39">
              <a:extLst>
                <a:ext uri="{FF2B5EF4-FFF2-40B4-BE49-F238E27FC236}">
                  <a16:creationId xmlns:a16="http://schemas.microsoft.com/office/drawing/2014/main" id="{B10EFD58-C486-2E04-66AB-CEE9B5E735A7}"/>
                </a:ext>
              </a:extLst>
            </p:cNvPr>
            <p:cNvSpPr/>
            <p:nvPr/>
          </p:nvSpPr>
          <p:spPr>
            <a:xfrm rot="9936166">
              <a:off x="1238093" y="1316856"/>
              <a:ext cx="576033" cy="66345"/>
            </a:xfrm>
            <a:custGeom>
              <a:avLst/>
              <a:gdLst/>
              <a:ahLst/>
              <a:cxnLst/>
              <a:rect l="l" t="t" r="r" b="b"/>
              <a:pathLst>
                <a:path w="855085" h="98485" extrusionOk="0">
                  <a:moveTo>
                    <a:pt x="-713" y="-109"/>
                  </a:moveTo>
                  <a:lnTo>
                    <a:pt x="854373" y="-109"/>
                  </a:lnTo>
                  <a:lnTo>
                    <a:pt x="854373" y="98376"/>
                  </a:lnTo>
                  <a:lnTo>
                    <a:pt x="-713" y="98376"/>
                  </a:lnTo>
                  <a:close/>
                </a:path>
              </a:pathLst>
            </a:custGeom>
            <a:solidFill>
              <a:srgbClr val="FFC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5" name="Google Shape;817;p39">
              <a:extLst>
                <a:ext uri="{FF2B5EF4-FFF2-40B4-BE49-F238E27FC236}">
                  <a16:creationId xmlns:a16="http://schemas.microsoft.com/office/drawing/2014/main" id="{F40383F5-2B42-896F-9CC7-26AADE277872}"/>
                </a:ext>
              </a:extLst>
            </p:cNvPr>
            <p:cNvSpPr/>
            <p:nvPr/>
          </p:nvSpPr>
          <p:spPr>
            <a:xfrm>
              <a:off x="1243162" y="1261009"/>
              <a:ext cx="558971" cy="179500"/>
            </a:xfrm>
            <a:custGeom>
              <a:avLst/>
              <a:gdLst/>
              <a:ahLst/>
              <a:cxnLst/>
              <a:rect l="l" t="t" r="r" b="b"/>
              <a:pathLst>
                <a:path w="831184" h="266915" extrusionOk="0">
                  <a:moveTo>
                    <a:pt x="0" y="214755"/>
                  </a:moveTo>
                  <a:lnTo>
                    <a:pt x="827599" y="0"/>
                  </a:lnTo>
                  <a:lnTo>
                    <a:pt x="831184" y="13637"/>
                  </a:lnTo>
                  <a:lnTo>
                    <a:pt x="750344" y="34586"/>
                  </a:lnTo>
                  <a:lnTo>
                    <a:pt x="765739" y="94127"/>
                  </a:lnTo>
                  <a:lnTo>
                    <a:pt x="752171" y="97642"/>
                  </a:lnTo>
                  <a:lnTo>
                    <a:pt x="736706" y="38171"/>
                  </a:lnTo>
                  <a:lnTo>
                    <a:pt x="619874" y="68469"/>
                  </a:lnTo>
                  <a:lnTo>
                    <a:pt x="635269" y="128010"/>
                  </a:lnTo>
                  <a:lnTo>
                    <a:pt x="621701" y="131525"/>
                  </a:lnTo>
                  <a:lnTo>
                    <a:pt x="606236" y="71984"/>
                  </a:lnTo>
                  <a:lnTo>
                    <a:pt x="489404" y="102352"/>
                  </a:lnTo>
                  <a:lnTo>
                    <a:pt x="504798" y="161822"/>
                  </a:lnTo>
                  <a:lnTo>
                    <a:pt x="491231" y="165337"/>
                  </a:lnTo>
                  <a:lnTo>
                    <a:pt x="475766" y="105866"/>
                  </a:lnTo>
                  <a:lnTo>
                    <a:pt x="358863" y="136164"/>
                  </a:lnTo>
                  <a:lnTo>
                    <a:pt x="374328" y="195705"/>
                  </a:lnTo>
                  <a:lnTo>
                    <a:pt x="360761" y="199220"/>
                  </a:lnTo>
                  <a:lnTo>
                    <a:pt x="345296" y="139749"/>
                  </a:lnTo>
                  <a:lnTo>
                    <a:pt x="228393" y="170047"/>
                  </a:lnTo>
                  <a:lnTo>
                    <a:pt x="243858" y="229518"/>
                  </a:lnTo>
                  <a:lnTo>
                    <a:pt x="230221" y="233103"/>
                  </a:lnTo>
                  <a:lnTo>
                    <a:pt x="214826" y="173562"/>
                  </a:lnTo>
                  <a:lnTo>
                    <a:pt x="97923" y="203859"/>
                  </a:lnTo>
                  <a:lnTo>
                    <a:pt x="113388" y="263401"/>
                  </a:lnTo>
                  <a:lnTo>
                    <a:pt x="99751" y="266915"/>
                  </a:lnTo>
                  <a:lnTo>
                    <a:pt x="84356" y="207445"/>
                  </a:lnTo>
                  <a:lnTo>
                    <a:pt x="3515" y="228393"/>
                  </a:lnTo>
                  <a:lnTo>
                    <a:pt x="0" y="214755"/>
                  </a:lnTo>
                  <a:close/>
                </a:path>
              </a:pathLst>
            </a:custGeom>
            <a:solidFill>
              <a:srgbClr val="000000"/>
            </a:solidFill>
            <a:ln>
              <a:noFill/>
            </a:ln>
          </p:spPr>
          <p:txBody>
            <a:bodyPr spcFirstLastPara="1" wrap="square" lIns="121900" tIns="60933" rIns="121900" bIns="60933" anchor="ctr" anchorCtr="0">
              <a:noAutofit/>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46" name="Google Shape;2794;p47">
            <a:extLst>
              <a:ext uri="{FF2B5EF4-FFF2-40B4-BE49-F238E27FC236}">
                <a16:creationId xmlns:a16="http://schemas.microsoft.com/office/drawing/2014/main" id="{E568E301-6A87-A5B9-7D90-795CC44E711A}"/>
              </a:ext>
            </a:extLst>
          </p:cNvPr>
          <p:cNvGrpSpPr/>
          <p:nvPr/>
        </p:nvGrpSpPr>
        <p:grpSpPr>
          <a:xfrm rot="20189325">
            <a:off x="117973" y="4400314"/>
            <a:ext cx="525080" cy="650022"/>
            <a:chOff x="1901776" y="-441350"/>
            <a:chExt cx="1020763" cy="1263650"/>
          </a:xfrm>
        </p:grpSpPr>
        <p:sp>
          <p:nvSpPr>
            <p:cNvPr id="47" name="Google Shape;2795;p47">
              <a:extLst>
                <a:ext uri="{FF2B5EF4-FFF2-40B4-BE49-F238E27FC236}">
                  <a16:creationId xmlns:a16="http://schemas.microsoft.com/office/drawing/2014/main" id="{DA5E97A8-FFE6-5DF0-B42C-7EE138A1FEF1}"/>
                </a:ext>
              </a:extLst>
            </p:cNvPr>
            <p:cNvSpPr/>
            <p:nvPr/>
          </p:nvSpPr>
          <p:spPr>
            <a:xfrm>
              <a:off x="1901776" y="-441350"/>
              <a:ext cx="1020763" cy="1263650"/>
            </a:xfrm>
            <a:custGeom>
              <a:avLst/>
              <a:gdLst/>
              <a:ahLst/>
              <a:cxnLst/>
              <a:rect l="l" t="t" r="r" b="b"/>
              <a:pathLst>
                <a:path w="643" h="796" extrusionOk="0">
                  <a:moveTo>
                    <a:pt x="120" y="796"/>
                  </a:moveTo>
                  <a:lnTo>
                    <a:pt x="0" y="707"/>
                  </a:lnTo>
                  <a:lnTo>
                    <a:pt x="523" y="0"/>
                  </a:lnTo>
                  <a:lnTo>
                    <a:pt x="643" y="89"/>
                  </a:lnTo>
                  <a:lnTo>
                    <a:pt x="120" y="796"/>
                  </a:lnTo>
                  <a:close/>
                </a:path>
              </a:pathLst>
            </a:custGeom>
            <a:solidFill>
              <a:srgbClr val="FAC82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2796;p47">
              <a:extLst>
                <a:ext uri="{FF2B5EF4-FFF2-40B4-BE49-F238E27FC236}">
                  <a16:creationId xmlns:a16="http://schemas.microsoft.com/office/drawing/2014/main" id="{F3887852-468E-BD07-E65D-D596CACBD522}"/>
                </a:ext>
              </a:extLst>
            </p:cNvPr>
            <p:cNvSpPr/>
            <p:nvPr/>
          </p:nvSpPr>
          <p:spPr>
            <a:xfrm>
              <a:off x="1997026" y="-371500"/>
              <a:ext cx="925513" cy="1193800"/>
            </a:xfrm>
            <a:custGeom>
              <a:avLst/>
              <a:gdLst/>
              <a:ahLst/>
              <a:cxnLst/>
              <a:rect l="l" t="t" r="r" b="b"/>
              <a:pathLst>
                <a:path w="583" h="752" extrusionOk="0">
                  <a:moveTo>
                    <a:pt x="60" y="752"/>
                  </a:moveTo>
                  <a:lnTo>
                    <a:pt x="0" y="708"/>
                  </a:lnTo>
                  <a:lnTo>
                    <a:pt x="523" y="0"/>
                  </a:lnTo>
                  <a:lnTo>
                    <a:pt x="583" y="45"/>
                  </a:lnTo>
                  <a:lnTo>
                    <a:pt x="60" y="752"/>
                  </a:lnTo>
                  <a:close/>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2797;p47">
              <a:extLst>
                <a:ext uri="{FF2B5EF4-FFF2-40B4-BE49-F238E27FC236}">
                  <a16:creationId xmlns:a16="http://schemas.microsoft.com/office/drawing/2014/main" id="{CF7D8857-5F41-A778-902A-2B53D5E79FCF}"/>
                </a:ext>
              </a:extLst>
            </p:cNvPr>
            <p:cNvSpPr/>
            <p:nvPr/>
          </p:nvSpPr>
          <p:spPr>
            <a:xfrm>
              <a:off x="2722513" y="-352450"/>
              <a:ext cx="160338" cy="128588"/>
            </a:xfrm>
            <a:custGeom>
              <a:avLst/>
              <a:gdLst/>
              <a:ahLst/>
              <a:cxnLst/>
              <a:rect l="l" t="t" r="r" b="b"/>
              <a:pathLst>
                <a:path w="101" h="81" extrusionOk="0">
                  <a:moveTo>
                    <a:pt x="90" y="81"/>
                  </a:moveTo>
                  <a:lnTo>
                    <a:pt x="0" y="14"/>
                  </a:lnTo>
                  <a:lnTo>
                    <a:pt x="11" y="0"/>
                  </a:lnTo>
                  <a:lnTo>
                    <a:pt x="101" y="67"/>
                  </a:lnTo>
                  <a:lnTo>
                    <a:pt x="90" y="81"/>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2798;p47">
              <a:extLst>
                <a:ext uri="{FF2B5EF4-FFF2-40B4-BE49-F238E27FC236}">
                  <a16:creationId xmlns:a16="http://schemas.microsoft.com/office/drawing/2014/main" id="{4A055687-1EF4-BFE4-2A85-53DD0EB7D7C0}"/>
                </a:ext>
              </a:extLst>
            </p:cNvPr>
            <p:cNvSpPr/>
            <p:nvPr/>
          </p:nvSpPr>
          <p:spPr>
            <a:xfrm>
              <a:off x="2709813" y="-258787"/>
              <a:ext cx="123825" cy="103188"/>
            </a:xfrm>
            <a:custGeom>
              <a:avLst/>
              <a:gdLst/>
              <a:ahLst/>
              <a:cxnLst/>
              <a:rect l="l" t="t" r="r" b="b"/>
              <a:pathLst>
                <a:path w="78" h="65" extrusionOk="0">
                  <a:moveTo>
                    <a:pt x="67" y="65"/>
                  </a:moveTo>
                  <a:lnTo>
                    <a:pt x="0" y="15"/>
                  </a:lnTo>
                  <a:lnTo>
                    <a:pt x="10" y="0"/>
                  </a:lnTo>
                  <a:lnTo>
                    <a:pt x="78" y="50"/>
                  </a:lnTo>
                  <a:lnTo>
                    <a:pt x="67" y="65"/>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1" name="Google Shape;2799;p47">
              <a:extLst>
                <a:ext uri="{FF2B5EF4-FFF2-40B4-BE49-F238E27FC236}">
                  <a16:creationId xmlns:a16="http://schemas.microsoft.com/office/drawing/2014/main" id="{57906EB9-99D2-F992-CF4A-B11FB8DDFDCD}"/>
                </a:ext>
              </a:extLst>
            </p:cNvPr>
            <p:cNvSpPr/>
            <p:nvPr/>
          </p:nvSpPr>
          <p:spPr>
            <a:xfrm>
              <a:off x="2624088" y="-220687"/>
              <a:ext cx="160338" cy="130175"/>
            </a:xfrm>
            <a:custGeom>
              <a:avLst/>
              <a:gdLst/>
              <a:ahLst/>
              <a:cxnLst/>
              <a:rect l="l" t="t" r="r" b="b"/>
              <a:pathLst>
                <a:path w="101" h="82" extrusionOk="0">
                  <a:moveTo>
                    <a:pt x="91" y="82"/>
                  </a:moveTo>
                  <a:lnTo>
                    <a:pt x="0" y="15"/>
                  </a:lnTo>
                  <a:lnTo>
                    <a:pt x="11" y="0"/>
                  </a:lnTo>
                  <a:lnTo>
                    <a:pt x="101" y="67"/>
                  </a:lnTo>
                  <a:lnTo>
                    <a:pt x="91" y="82"/>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2800;p47">
              <a:extLst>
                <a:ext uri="{FF2B5EF4-FFF2-40B4-BE49-F238E27FC236}">
                  <a16:creationId xmlns:a16="http://schemas.microsoft.com/office/drawing/2014/main" id="{95D78AA3-0269-3C42-0D79-D3E2C85B8C74}"/>
                </a:ext>
              </a:extLst>
            </p:cNvPr>
            <p:cNvSpPr/>
            <p:nvPr/>
          </p:nvSpPr>
          <p:spPr>
            <a:xfrm>
              <a:off x="2611388" y="-125437"/>
              <a:ext cx="123825" cy="101600"/>
            </a:xfrm>
            <a:custGeom>
              <a:avLst/>
              <a:gdLst/>
              <a:ahLst/>
              <a:cxnLst/>
              <a:rect l="l" t="t" r="r" b="b"/>
              <a:pathLst>
                <a:path w="78" h="64" extrusionOk="0">
                  <a:moveTo>
                    <a:pt x="67" y="64"/>
                  </a:moveTo>
                  <a:lnTo>
                    <a:pt x="0" y="14"/>
                  </a:lnTo>
                  <a:lnTo>
                    <a:pt x="11" y="0"/>
                  </a:lnTo>
                  <a:lnTo>
                    <a:pt x="78" y="49"/>
                  </a:lnTo>
                  <a:lnTo>
                    <a:pt x="67" y="64"/>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3" name="Google Shape;2801;p47">
              <a:extLst>
                <a:ext uri="{FF2B5EF4-FFF2-40B4-BE49-F238E27FC236}">
                  <a16:creationId xmlns:a16="http://schemas.microsoft.com/office/drawing/2014/main" id="{81A62162-248D-CF7E-2363-054D20B35103}"/>
                </a:ext>
              </a:extLst>
            </p:cNvPr>
            <p:cNvSpPr/>
            <p:nvPr/>
          </p:nvSpPr>
          <p:spPr>
            <a:xfrm>
              <a:off x="2527251" y="-88925"/>
              <a:ext cx="160338" cy="130175"/>
            </a:xfrm>
            <a:custGeom>
              <a:avLst/>
              <a:gdLst/>
              <a:ahLst/>
              <a:cxnLst/>
              <a:rect l="l" t="t" r="r" b="b"/>
              <a:pathLst>
                <a:path w="101" h="82" extrusionOk="0">
                  <a:moveTo>
                    <a:pt x="90" y="82"/>
                  </a:moveTo>
                  <a:lnTo>
                    <a:pt x="0" y="15"/>
                  </a:lnTo>
                  <a:lnTo>
                    <a:pt x="11" y="0"/>
                  </a:lnTo>
                  <a:lnTo>
                    <a:pt x="101" y="67"/>
                  </a:lnTo>
                  <a:lnTo>
                    <a:pt x="90" y="82"/>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4" name="Google Shape;2802;p47">
              <a:extLst>
                <a:ext uri="{FF2B5EF4-FFF2-40B4-BE49-F238E27FC236}">
                  <a16:creationId xmlns:a16="http://schemas.microsoft.com/office/drawing/2014/main" id="{02EBA703-B64B-4825-FF86-7AF534C380E8}"/>
                </a:ext>
              </a:extLst>
            </p:cNvPr>
            <p:cNvSpPr/>
            <p:nvPr/>
          </p:nvSpPr>
          <p:spPr>
            <a:xfrm>
              <a:off x="2512963" y="6325"/>
              <a:ext cx="123825" cy="101600"/>
            </a:xfrm>
            <a:custGeom>
              <a:avLst/>
              <a:gdLst/>
              <a:ahLst/>
              <a:cxnLst/>
              <a:rect l="l" t="t" r="r" b="b"/>
              <a:pathLst>
                <a:path w="78" h="64" extrusionOk="0">
                  <a:moveTo>
                    <a:pt x="68" y="64"/>
                  </a:moveTo>
                  <a:lnTo>
                    <a:pt x="0" y="14"/>
                  </a:lnTo>
                  <a:lnTo>
                    <a:pt x="11" y="0"/>
                  </a:lnTo>
                  <a:lnTo>
                    <a:pt x="78" y="50"/>
                  </a:lnTo>
                  <a:lnTo>
                    <a:pt x="68" y="64"/>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5" name="Google Shape;2803;p47">
              <a:extLst>
                <a:ext uri="{FF2B5EF4-FFF2-40B4-BE49-F238E27FC236}">
                  <a16:creationId xmlns:a16="http://schemas.microsoft.com/office/drawing/2014/main" id="{93084A61-540D-6EBB-A049-7614771AD4A1}"/>
                </a:ext>
              </a:extLst>
            </p:cNvPr>
            <p:cNvSpPr/>
            <p:nvPr/>
          </p:nvSpPr>
          <p:spPr>
            <a:xfrm>
              <a:off x="2428826" y="42838"/>
              <a:ext cx="160338" cy="130175"/>
            </a:xfrm>
            <a:custGeom>
              <a:avLst/>
              <a:gdLst/>
              <a:ahLst/>
              <a:cxnLst/>
              <a:rect l="l" t="t" r="r" b="b"/>
              <a:pathLst>
                <a:path w="101" h="82" extrusionOk="0">
                  <a:moveTo>
                    <a:pt x="91" y="82"/>
                  </a:moveTo>
                  <a:lnTo>
                    <a:pt x="0" y="15"/>
                  </a:lnTo>
                  <a:lnTo>
                    <a:pt x="11" y="0"/>
                  </a:lnTo>
                  <a:lnTo>
                    <a:pt x="101" y="67"/>
                  </a:lnTo>
                  <a:lnTo>
                    <a:pt x="91" y="82"/>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6" name="Google Shape;2804;p47">
              <a:extLst>
                <a:ext uri="{FF2B5EF4-FFF2-40B4-BE49-F238E27FC236}">
                  <a16:creationId xmlns:a16="http://schemas.microsoft.com/office/drawing/2014/main" id="{51B2EABB-030E-8A04-87B1-FC7488414965}"/>
                </a:ext>
              </a:extLst>
            </p:cNvPr>
            <p:cNvSpPr/>
            <p:nvPr/>
          </p:nvSpPr>
          <p:spPr>
            <a:xfrm>
              <a:off x="2416126" y="138088"/>
              <a:ext cx="123825" cy="101600"/>
            </a:xfrm>
            <a:custGeom>
              <a:avLst/>
              <a:gdLst/>
              <a:ahLst/>
              <a:cxnLst/>
              <a:rect l="l" t="t" r="r" b="b"/>
              <a:pathLst>
                <a:path w="78" h="64" extrusionOk="0">
                  <a:moveTo>
                    <a:pt x="67" y="64"/>
                  </a:moveTo>
                  <a:lnTo>
                    <a:pt x="0" y="15"/>
                  </a:lnTo>
                  <a:lnTo>
                    <a:pt x="11" y="0"/>
                  </a:lnTo>
                  <a:lnTo>
                    <a:pt x="78" y="50"/>
                  </a:lnTo>
                  <a:lnTo>
                    <a:pt x="67" y="64"/>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7" name="Google Shape;2805;p47">
              <a:extLst>
                <a:ext uri="{FF2B5EF4-FFF2-40B4-BE49-F238E27FC236}">
                  <a16:creationId xmlns:a16="http://schemas.microsoft.com/office/drawing/2014/main" id="{55718BDB-0BFC-FA09-904D-E77E2FB65637}"/>
                </a:ext>
              </a:extLst>
            </p:cNvPr>
            <p:cNvSpPr/>
            <p:nvPr/>
          </p:nvSpPr>
          <p:spPr>
            <a:xfrm>
              <a:off x="2331988" y="176188"/>
              <a:ext cx="160338" cy="128588"/>
            </a:xfrm>
            <a:custGeom>
              <a:avLst/>
              <a:gdLst/>
              <a:ahLst/>
              <a:cxnLst/>
              <a:rect l="l" t="t" r="r" b="b"/>
              <a:pathLst>
                <a:path w="101" h="81" extrusionOk="0">
                  <a:moveTo>
                    <a:pt x="90" y="81"/>
                  </a:moveTo>
                  <a:lnTo>
                    <a:pt x="0" y="14"/>
                  </a:lnTo>
                  <a:lnTo>
                    <a:pt x="11" y="0"/>
                  </a:lnTo>
                  <a:lnTo>
                    <a:pt x="101" y="66"/>
                  </a:lnTo>
                  <a:lnTo>
                    <a:pt x="90" y="81"/>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8" name="Google Shape;2806;p47">
              <a:extLst>
                <a:ext uri="{FF2B5EF4-FFF2-40B4-BE49-F238E27FC236}">
                  <a16:creationId xmlns:a16="http://schemas.microsoft.com/office/drawing/2014/main" id="{D2372AD6-4927-3862-3017-792B214CE7B2}"/>
                </a:ext>
              </a:extLst>
            </p:cNvPr>
            <p:cNvSpPr/>
            <p:nvPr/>
          </p:nvSpPr>
          <p:spPr>
            <a:xfrm>
              <a:off x="2317701" y="269850"/>
              <a:ext cx="123825" cy="103188"/>
            </a:xfrm>
            <a:custGeom>
              <a:avLst/>
              <a:gdLst/>
              <a:ahLst/>
              <a:cxnLst/>
              <a:rect l="l" t="t" r="r" b="b"/>
              <a:pathLst>
                <a:path w="78" h="65" extrusionOk="0">
                  <a:moveTo>
                    <a:pt x="68" y="65"/>
                  </a:moveTo>
                  <a:lnTo>
                    <a:pt x="0" y="15"/>
                  </a:lnTo>
                  <a:lnTo>
                    <a:pt x="11" y="0"/>
                  </a:lnTo>
                  <a:lnTo>
                    <a:pt x="78" y="50"/>
                  </a:lnTo>
                  <a:lnTo>
                    <a:pt x="68" y="65"/>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9" name="Google Shape;2807;p47">
              <a:extLst>
                <a:ext uri="{FF2B5EF4-FFF2-40B4-BE49-F238E27FC236}">
                  <a16:creationId xmlns:a16="http://schemas.microsoft.com/office/drawing/2014/main" id="{C57CE78F-18B6-3E6B-441C-9691D3ABD977}"/>
                </a:ext>
              </a:extLst>
            </p:cNvPr>
            <p:cNvSpPr/>
            <p:nvPr/>
          </p:nvSpPr>
          <p:spPr>
            <a:xfrm>
              <a:off x="2233563" y="307950"/>
              <a:ext cx="160338" cy="128588"/>
            </a:xfrm>
            <a:custGeom>
              <a:avLst/>
              <a:gdLst/>
              <a:ahLst/>
              <a:cxnLst/>
              <a:rect l="l" t="t" r="r" b="b"/>
              <a:pathLst>
                <a:path w="101" h="81" extrusionOk="0">
                  <a:moveTo>
                    <a:pt x="91" y="81"/>
                  </a:moveTo>
                  <a:lnTo>
                    <a:pt x="0" y="14"/>
                  </a:lnTo>
                  <a:lnTo>
                    <a:pt x="11" y="0"/>
                  </a:lnTo>
                  <a:lnTo>
                    <a:pt x="101" y="67"/>
                  </a:lnTo>
                  <a:lnTo>
                    <a:pt x="91" y="81"/>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0" name="Google Shape;2808;p47">
              <a:extLst>
                <a:ext uri="{FF2B5EF4-FFF2-40B4-BE49-F238E27FC236}">
                  <a16:creationId xmlns:a16="http://schemas.microsoft.com/office/drawing/2014/main" id="{3AFBF446-E8D2-983D-D921-E66C81917A28}"/>
                </a:ext>
              </a:extLst>
            </p:cNvPr>
            <p:cNvSpPr/>
            <p:nvPr/>
          </p:nvSpPr>
          <p:spPr>
            <a:xfrm>
              <a:off x="2220863" y="401613"/>
              <a:ext cx="123825" cy="103188"/>
            </a:xfrm>
            <a:custGeom>
              <a:avLst/>
              <a:gdLst/>
              <a:ahLst/>
              <a:cxnLst/>
              <a:rect l="l" t="t" r="r" b="b"/>
              <a:pathLst>
                <a:path w="78" h="65" extrusionOk="0">
                  <a:moveTo>
                    <a:pt x="67" y="65"/>
                  </a:moveTo>
                  <a:lnTo>
                    <a:pt x="0" y="15"/>
                  </a:lnTo>
                  <a:lnTo>
                    <a:pt x="11" y="0"/>
                  </a:lnTo>
                  <a:lnTo>
                    <a:pt x="78" y="50"/>
                  </a:lnTo>
                  <a:lnTo>
                    <a:pt x="67" y="65"/>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1" name="Google Shape;2809;p47">
              <a:extLst>
                <a:ext uri="{FF2B5EF4-FFF2-40B4-BE49-F238E27FC236}">
                  <a16:creationId xmlns:a16="http://schemas.microsoft.com/office/drawing/2014/main" id="{A182565E-B477-9B0D-5C5C-68560146FB41}"/>
                </a:ext>
              </a:extLst>
            </p:cNvPr>
            <p:cNvSpPr/>
            <p:nvPr/>
          </p:nvSpPr>
          <p:spPr>
            <a:xfrm>
              <a:off x="2136726" y="439713"/>
              <a:ext cx="160338" cy="128588"/>
            </a:xfrm>
            <a:custGeom>
              <a:avLst/>
              <a:gdLst/>
              <a:ahLst/>
              <a:cxnLst/>
              <a:rect l="l" t="t" r="r" b="b"/>
              <a:pathLst>
                <a:path w="101" h="81" extrusionOk="0">
                  <a:moveTo>
                    <a:pt x="90" y="81"/>
                  </a:moveTo>
                  <a:lnTo>
                    <a:pt x="0" y="14"/>
                  </a:lnTo>
                  <a:lnTo>
                    <a:pt x="10" y="0"/>
                  </a:lnTo>
                  <a:lnTo>
                    <a:pt x="101" y="67"/>
                  </a:lnTo>
                  <a:lnTo>
                    <a:pt x="90" y="81"/>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2" name="Google Shape;2810;p47">
              <a:extLst>
                <a:ext uri="{FF2B5EF4-FFF2-40B4-BE49-F238E27FC236}">
                  <a16:creationId xmlns:a16="http://schemas.microsoft.com/office/drawing/2014/main" id="{B9AB9719-EE49-C64B-6459-449164BC21A2}"/>
                </a:ext>
              </a:extLst>
            </p:cNvPr>
            <p:cNvSpPr/>
            <p:nvPr/>
          </p:nvSpPr>
          <p:spPr>
            <a:xfrm>
              <a:off x="2122438" y="533375"/>
              <a:ext cx="123825" cy="103188"/>
            </a:xfrm>
            <a:custGeom>
              <a:avLst/>
              <a:gdLst/>
              <a:ahLst/>
              <a:cxnLst/>
              <a:rect l="l" t="t" r="r" b="b"/>
              <a:pathLst>
                <a:path w="78" h="65" extrusionOk="0">
                  <a:moveTo>
                    <a:pt x="68" y="65"/>
                  </a:moveTo>
                  <a:lnTo>
                    <a:pt x="0" y="15"/>
                  </a:lnTo>
                  <a:lnTo>
                    <a:pt x="11" y="0"/>
                  </a:lnTo>
                  <a:lnTo>
                    <a:pt x="78" y="50"/>
                  </a:lnTo>
                  <a:lnTo>
                    <a:pt x="68" y="65"/>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3" name="Google Shape;2811;p47">
              <a:extLst>
                <a:ext uri="{FF2B5EF4-FFF2-40B4-BE49-F238E27FC236}">
                  <a16:creationId xmlns:a16="http://schemas.microsoft.com/office/drawing/2014/main" id="{82E53AB8-C6A6-680C-64C2-0682B5025C91}"/>
                </a:ext>
              </a:extLst>
            </p:cNvPr>
            <p:cNvSpPr/>
            <p:nvPr/>
          </p:nvSpPr>
          <p:spPr>
            <a:xfrm>
              <a:off x="2038301" y="571475"/>
              <a:ext cx="160338" cy="128588"/>
            </a:xfrm>
            <a:custGeom>
              <a:avLst/>
              <a:gdLst/>
              <a:ahLst/>
              <a:cxnLst/>
              <a:rect l="l" t="t" r="r" b="b"/>
              <a:pathLst>
                <a:path w="101" h="81" extrusionOk="0">
                  <a:moveTo>
                    <a:pt x="90" y="81"/>
                  </a:moveTo>
                  <a:lnTo>
                    <a:pt x="0" y="15"/>
                  </a:lnTo>
                  <a:lnTo>
                    <a:pt x="11" y="0"/>
                  </a:lnTo>
                  <a:lnTo>
                    <a:pt x="101" y="67"/>
                  </a:lnTo>
                  <a:lnTo>
                    <a:pt x="90" y="81"/>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4" name="Google Shape;2812;p47">
              <a:extLst>
                <a:ext uri="{FF2B5EF4-FFF2-40B4-BE49-F238E27FC236}">
                  <a16:creationId xmlns:a16="http://schemas.microsoft.com/office/drawing/2014/main" id="{45F889D3-84FA-C1F9-069B-14098D944D30}"/>
                </a:ext>
              </a:extLst>
            </p:cNvPr>
            <p:cNvSpPr/>
            <p:nvPr/>
          </p:nvSpPr>
          <p:spPr>
            <a:xfrm>
              <a:off x="2025601" y="666725"/>
              <a:ext cx="123825" cy="101600"/>
            </a:xfrm>
            <a:custGeom>
              <a:avLst/>
              <a:gdLst/>
              <a:ahLst/>
              <a:cxnLst/>
              <a:rect l="l" t="t" r="r" b="b"/>
              <a:pathLst>
                <a:path w="78" h="64" extrusionOk="0">
                  <a:moveTo>
                    <a:pt x="67" y="64"/>
                  </a:moveTo>
                  <a:lnTo>
                    <a:pt x="0" y="14"/>
                  </a:lnTo>
                  <a:lnTo>
                    <a:pt x="11" y="0"/>
                  </a:lnTo>
                  <a:lnTo>
                    <a:pt x="78" y="49"/>
                  </a:lnTo>
                  <a:lnTo>
                    <a:pt x="67" y="64"/>
                  </a:ln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65" name="Google Shape;1104;p49">
            <a:extLst>
              <a:ext uri="{FF2B5EF4-FFF2-40B4-BE49-F238E27FC236}">
                <a16:creationId xmlns:a16="http://schemas.microsoft.com/office/drawing/2014/main" id="{8482865B-3BC2-45FE-14A6-09BC7DB6A71C}"/>
              </a:ext>
            </a:extLst>
          </p:cNvPr>
          <p:cNvGrpSpPr/>
          <p:nvPr/>
        </p:nvGrpSpPr>
        <p:grpSpPr>
          <a:xfrm rot="892541">
            <a:off x="305898" y="4598410"/>
            <a:ext cx="525080" cy="519816"/>
            <a:chOff x="2845451" y="2840212"/>
            <a:chExt cx="1436943" cy="1577583"/>
          </a:xfrm>
        </p:grpSpPr>
        <p:sp>
          <p:nvSpPr>
            <p:cNvPr id="66" name="Google Shape;1105;p49">
              <a:extLst>
                <a:ext uri="{FF2B5EF4-FFF2-40B4-BE49-F238E27FC236}">
                  <a16:creationId xmlns:a16="http://schemas.microsoft.com/office/drawing/2014/main" id="{5E3C2E79-BB34-BAD8-4B48-BF36F911B496}"/>
                </a:ext>
              </a:extLst>
            </p:cNvPr>
            <p:cNvSpPr/>
            <p:nvPr/>
          </p:nvSpPr>
          <p:spPr>
            <a:xfrm>
              <a:off x="2885993" y="2843898"/>
              <a:ext cx="1396400" cy="1573898"/>
            </a:xfrm>
            <a:custGeom>
              <a:avLst/>
              <a:gdLst/>
              <a:ahLst/>
              <a:cxnLst/>
              <a:rect l="l" t="t" r="r" b="b"/>
              <a:pathLst>
                <a:path w="1893424" h="2134099" extrusionOk="0">
                  <a:moveTo>
                    <a:pt x="1852799" y="507929"/>
                  </a:moveTo>
                  <a:lnTo>
                    <a:pt x="748947" y="-230"/>
                  </a:lnTo>
                  <a:lnTo>
                    <a:pt x="1806" y="1622735"/>
                  </a:lnTo>
                  <a:lnTo>
                    <a:pt x="1095275" y="2126132"/>
                  </a:lnTo>
                  <a:cubicBezTo>
                    <a:pt x="1137472" y="2145582"/>
                    <a:pt x="1187573" y="2127103"/>
                    <a:pt x="1207003" y="2084860"/>
                  </a:cubicBezTo>
                  <a:cubicBezTo>
                    <a:pt x="1207003" y="2084841"/>
                    <a:pt x="1207003" y="2084812"/>
                    <a:pt x="1207003" y="2084793"/>
                  </a:cubicBezTo>
                  <a:lnTo>
                    <a:pt x="1888518" y="604513"/>
                  </a:lnTo>
                  <a:cubicBezTo>
                    <a:pt x="1905377" y="568013"/>
                    <a:pt x="1889375" y="524788"/>
                    <a:pt x="1852894" y="507967"/>
                  </a:cubicBezTo>
                  <a:cubicBezTo>
                    <a:pt x="1852894" y="507958"/>
                    <a:pt x="1852799" y="507939"/>
                    <a:pt x="1852799" y="507929"/>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67" name="Google Shape;1106;p49">
              <a:extLst>
                <a:ext uri="{FF2B5EF4-FFF2-40B4-BE49-F238E27FC236}">
                  <a16:creationId xmlns:a16="http://schemas.microsoft.com/office/drawing/2014/main" id="{FDF30851-3D3F-D818-E2BB-9CA8CE0F5C34}"/>
                </a:ext>
              </a:extLst>
            </p:cNvPr>
            <p:cNvSpPr/>
            <p:nvPr/>
          </p:nvSpPr>
          <p:spPr>
            <a:xfrm>
              <a:off x="2845451" y="2840212"/>
              <a:ext cx="1359255" cy="1539233"/>
            </a:xfrm>
            <a:custGeom>
              <a:avLst/>
              <a:gdLst/>
              <a:ahLst/>
              <a:cxnLst/>
              <a:rect l="l" t="t" r="r" b="b"/>
              <a:pathLst>
                <a:path w="1843057" h="2087095" extrusionOk="0">
                  <a:moveTo>
                    <a:pt x="1778336" y="453387"/>
                  </a:moveTo>
                  <a:lnTo>
                    <a:pt x="815643" y="10189"/>
                  </a:lnTo>
                  <a:cubicBezTo>
                    <a:pt x="758398" y="-16043"/>
                    <a:pt x="690771" y="8960"/>
                    <a:pt x="664291" y="66101"/>
                  </a:cubicBezTo>
                  <a:lnTo>
                    <a:pt x="12210" y="1482087"/>
                  </a:lnTo>
                  <a:cubicBezTo>
                    <a:pt x="-13984" y="1539323"/>
                    <a:pt x="10971" y="1606998"/>
                    <a:pt x="68122" y="1633440"/>
                  </a:cubicBezTo>
                  <a:lnTo>
                    <a:pt x="1031385" y="2076447"/>
                  </a:lnTo>
                  <a:cubicBezTo>
                    <a:pt x="1088630" y="2102679"/>
                    <a:pt x="1156257" y="2077676"/>
                    <a:pt x="1182737" y="2020536"/>
                  </a:cubicBezTo>
                  <a:lnTo>
                    <a:pt x="1834438" y="604835"/>
                  </a:lnTo>
                  <a:cubicBezTo>
                    <a:pt x="1860726" y="547523"/>
                    <a:pt x="1835581" y="479752"/>
                    <a:pt x="1778336" y="453387"/>
                  </a:cubicBezTo>
                  <a:close/>
                </a:path>
              </a:pathLst>
            </a:custGeom>
            <a:solidFill>
              <a:srgbClr val="7162ED"/>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68" name="Google Shape;1107;p49">
              <a:extLst>
                <a:ext uri="{FF2B5EF4-FFF2-40B4-BE49-F238E27FC236}">
                  <a16:creationId xmlns:a16="http://schemas.microsoft.com/office/drawing/2014/main" id="{5A7410D6-5DB5-38FB-DD2A-C9BC48705BAE}"/>
                </a:ext>
              </a:extLst>
            </p:cNvPr>
            <p:cNvSpPr/>
            <p:nvPr/>
          </p:nvSpPr>
          <p:spPr>
            <a:xfrm>
              <a:off x="3308154" y="3003895"/>
              <a:ext cx="739453" cy="552030"/>
            </a:xfrm>
            <a:custGeom>
              <a:avLst/>
              <a:gdLst/>
              <a:ahLst/>
              <a:cxnLst/>
              <a:rect l="l" t="t" r="r" b="b"/>
              <a:pathLst>
                <a:path w="1002648" h="748515" extrusionOk="0">
                  <a:moveTo>
                    <a:pt x="979635" y="361241"/>
                  </a:moveTo>
                  <a:lnTo>
                    <a:pt x="202967" y="3672"/>
                  </a:lnTo>
                  <a:cubicBezTo>
                    <a:pt x="181536" y="-6157"/>
                    <a:pt x="156199" y="3225"/>
                    <a:pt x="146388" y="24627"/>
                  </a:cubicBezTo>
                  <a:lnTo>
                    <a:pt x="5704" y="330285"/>
                  </a:lnTo>
                  <a:cubicBezTo>
                    <a:pt x="-4106" y="351697"/>
                    <a:pt x="5228" y="377024"/>
                    <a:pt x="26660" y="386863"/>
                  </a:cubicBezTo>
                  <a:lnTo>
                    <a:pt x="803233" y="744336"/>
                  </a:lnTo>
                  <a:cubicBezTo>
                    <a:pt x="824569" y="754214"/>
                    <a:pt x="849905" y="744927"/>
                    <a:pt x="859716" y="723591"/>
                  </a:cubicBezTo>
                  <a:cubicBezTo>
                    <a:pt x="859811" y="723553"/>
                    <a:pt x="859811" y="723515"/>
                    <a:pt x="859811" y="723477"/>
                  </a:cubicBezTo>
                  <a:lnTo>
                    <a:pt x="1000496" y="417819"/>
                  </a:lnTo>
                  <a:cubicBezTo>
                    <a:pt x="1010402" y="396484"/>
                    <a:pt x="1001066" y="371175"/>
                    <a:pt x="979731" y="361298"/>
                  </a:cubicBezTo>
                  <a:cubicBezTo>
                    <a:pt x="979731" y="361279"/>
                    <a:pt x="979635" y="361260"/>
                    <a:pt x="979635" y="361241"/>
                  </a:cubicBezTo>
                  <a:close/>
                </a:path>
              </a:pathLst>
            </a:custGeom>
            <a:solidFill>
              <a:srgbClr val="FFFFF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69" name="Google Shape;1108;p49">
              <a:extLst>
                <a:ext uri="{FF2B5EF4-FFF2-40B4-BE49-F238E27FC236}">
                  <a16:creationId xmlns:a16="http://schemas.microsoft.com/office/drawing/2014/main" id="{35E91F4C-CC56-0BBF-B878-197762AD8C59}"/>
                </a:ext>
              </a:extLst>
            </p:cNvPr>
            <p:cNvSpPr/>
            <p:nvPr/>
          </p:nvSpPr>
          <p:spPr>
            <a:xfrm>
              <a:off x="2984659" y="3353607"/>
              <a:ext cx="898903" cy="899316"/>
            </a:xfrm>
            <a:custGeom>
              <a:avLst/>
              <a:gdLst/>
              <a:ahLst/>
              <a:cxnLst/>
              <a:rect l="l" t="t" r="r" b="b"/>
              <a:pathLst>
                <a:path w="1218852" h="1219412" extrusionOk="0">
                  <a:moveTo>
                    <a:pt x="215613" y="352152"/>
                  </a:moveTo>
                  <a:lnTo>
                    <a:pt x="263904" y="247377"/>
                  </a:lnTo>
                  <a:cubicBezTo>
                    <a:pt x="271143" y="231499"/>
                    <a:pt x="290002" y="224536"/>
                    <a:pt x="305814" y="231813"/>
                  </a:cubicBezTo>
                  <a:cubicBezTo>
                    <a:pt x="305814" y="231823"/>
                    <a:pt x="305910" y="231842"/>
                    <a:pt x="305910" y="231851"/>
                  </a:cubicBezTo>
                  <a:lnTo>
                    <a:pt x="409160" y="279476"/>
                  </a:lnTo>
                  <a:cubicBezTo>
                    <a:pt x="424972" y="286849"/>
                    <a:pt x="431925" y="305622"/>
                    <a:pt x="424591" y="321482"/>
                  </a:cubicBezTo>
                  <a:lnTo>
                    <a:pt x="376395" y="426257"/>
                  </a:lnTo>
                  <a:cubicBezTo>
                    <a:pt x="369156" y="442135"/>
                    <a:pt x="350296" y="449098"/>
                    <a:pt x="334485" y="441820"/>
                  </a:cubicBezTo>
                  <a:cubicBezTo>
                    <a:pt x="334485" y="441811"/>
                    <a:pt x="334389" y="441792"/>
                    <a:pt x="334389" y="441782"/>
                  </a:cubicBezTo>
                  <a:lnTo>
                    <a:pt x="231139" y="394157"/>
                  </a:lnTo>
                  <a:cubicBezTo>
                    <a:pt x="215327" y="386785"/>
                    <a:pt x="208374" y="368040"/>
                    <a:pt x="215613" y="352152"/>
                  </a:cubicBezTo>
                  <a:close/>
                  <a:moveTo>
                    <a:pt x="198182" y="737534"/>
                  </a:moveTo>
                  <a:lnTo>
                    <a:pt x="94931" y="689909"/>
                  </a:lnTo>
                  <a:cubicBezTo>
                    <a:pt x="79120" y="682584"/>
                    <a:pt x="60259" y="689499"/>
                    <a:pt x="52926" y="705358"/>
                  </a:cubicBezTo>
                  <a:cubicBezTo>
                    <a:pt x="52926" y="705377"/>
                    <a:pt x="52926" y="705406"/>
                    <a:pt x="52926" y="705434"/>
                  </a:cubicBezTo>
                  <a:lnTo>
                    <a:pt x="4729" y="810209"/>
                  </a:lnTo>
                  <a:cubicBezTo>
                    <a:pt x="-2605" y="826069"/>
                    <a:pt x="4348" y="844852"/>
                    <a:pt x="20160" y="852177"/>
                  </a:cubicBezTo>
                  <a:cubicBezTo>
                    <a:pt x="20160" y="852186"/>
                    <a:pt x="20255" y="852205"/>
                    <a:pt x="20255" y="852215"/>
                  </a:cubicBezTo>
                  <a:lnTo>
                    <a:pt x="123410" y="899840"/>
                  </a:lnTo>
                  <a:cubicBezTo>
                    <a:pt x="139222" y="907164"/>
                    <a:pt x="158081" y="900249"/>
                    <a:pt x="165416" y="884390"/>
                  </a:cubicBezTo>
                  <a:cubicBezTo>
                    <a:pt x="165416" y="884371"/>
                    <a:pt x="165416" y="884343"/>
                    <a:pt x="165416" y="884314"/>
                  </a:cubicBezTo>
                  <a:lnTo>
                    <a:pt x="213707" y="779539"/>
                  </a:lnTo>
                  <a:cubicBezTo>
                    <a:pt x="221042" y="763680"/>
                    <a:pt x="214088" y="744896"/>
                    <a:pt x="198277" y="737572"/>
                  </a:cubicBezTo>
                  <a:cubicBezTo>
                    <a:pt x="198277" y="737553"/>
                    <a:pt x="198182" y="737543"/>
                    <a:pt x="198182" y="737534"/>
                  </a:cubicBezTo>
                  <a:close/>
                  <a:moveTo>
                    <a:pt x="336675" y="164986"/>
                  </a:moveTo>
                  <a:lnTo>
                    <a:pt x="439832" y="212611"/>
                  </a:lnTo>
                  <a:cubicBezTo>
                    <a:pt x="455642" y="219936"/>
                    <a:pt x="474502" y="213020"/>
                    <a:pt x="481836" y="197161"/>
                  </a:cubicBezTo>
                  <a:cubicBezTo>
                    <a:pt x="481836" y="197133"/>
                    <a:pt x="481836" y="197114"/>
                    <a:pt x="481836" y="197085"/>
                  </a:cubicBezTo>
                  <a:lnTo>
                    <a:pt x="530129" y="92310"/>
                  </a:lnTo>
                  <a:cubicBezTo>
                    <a:pt x="537463" y="76451"/>
                    <a:pt x="530509" y="57668"/>
                    <a:pt x="514698" y="50343"/>
                  </a:cubicBezTo>
                  <a:cubicBezTo>
                    <a:pt x="514698" y="50324"/>
                    <a:pt x="514603" y="50314"/>
                    <a:pt x="514603" y="50305"/>
                  </a:cubicBezTo>
                  <a:lnTo>
                    <a:pt x="411351" y="2680"/>
                  </a:lnTo>
                  <a:cubicBezTo>
                    <a:pt x="395445" y="-4616"/>
                    <a:pt x="376681" y="2280"/>
                    <a:pt x="369346" y="18110"/>
                  </a:cubicBezTo>
                  <a:lnTo>
                    <a:pt x="321149" y="122885"/>
                  </a:lnTo>
                  <a:cubicBezTo>
                    <a:pt x="313815" y="138716"/>
                    <a:pt x="320674" y="157528"/>
                    <a:pt x="336485" y="164900"/>
                  </a:cubicBezTo>
                  <a:cubicBezTo>
                    <a:pt x="336580" y="164929"/>
                    <a:pt x="336580" y="164957"/>
                    <a:pt x="336675" y="164986"/>
                  </a:cubicBezTo>
                  <a:close/>
                  <a:moveTo>
                    <a:pt x="270857" y="655238"/>
                  </a:moveTo>
                  <a:lnTo>
                    <a:pt x="319150" y="550463"/>
                  </a:lnTo>
                  <a:cubicBezTo>
                    <a:pt x="326484" y="534604"/>
                    <a:pt x="319531" y="515820"/>
                    <a:pt x="303719" y="508495"/>
                  </a:cubicBezTo>
                  <a:cubicBezTo>
                    <a:pt x="303719" y="508486"/>
                    <a:pt x="303624" y="508467"/>
                    <a:pt x="303624" y="508457"/>
                  </a:cubicBezTo>
                  <a:lnTo>
                    <a:pt x="200468" y="460832"/>
                  </a:lnTo>
                  <a:cubicBezTo>
                    <a:pt x="184657" y="453508"/>
                    <a:pt x="165797" y="460423"/>
                    <a:pt x="158463" y="476282"/>
                  </a:cubicBezTo>
                  <a:cubicBezTo>
                    <a:pt x="158463" y="476311"/>
                    <a:pt x="158463" y="476330"/>
                    <a:pt x="158463" y="476358"/>
                  </a:cubicBezTo>
                  <a:lnTo>
                    <a:pt x="110170" y="581133"/>
                  </a:lnTo>
                  <a:cubicBezTo>
                    <a:pt x="102837" y="596992"/>
                    <a:pt x="109790" y="615776"/>
                    <a:pt x="125601" y="623100"/>
                  </a:cubicBezTo>
                  <a:cubicBezTo>
                    <a:pt x="125601" y="623119"/>
                    <a:pt x="125696" y="623129"/>
                    <a:pt x="125696" y="623139"/>
                  </a:cubicBezTo>
                  <a:lnTo>
                    <a:pt x="228948" y="670764"/>
                  </a:lnTo>
                  <a:cubicBezTo>
                    <a:pt x="244759" y="678069"/>
                    <a:pt x="263524" y="671183"/>
                    <a:pt x="270763" y="655371"/>
                  </a:cubicBezTo>
                  <a:cubicBezTo>
                    <a:pt x="270857" y="655333"/>
                    <a:pt x="270857" y="655285"/>
                    <a:pt x="270857" y="655238"/>
                  </a:cubicBezTo>
                  <a:close/>
                  <a:moveTo>
                    <a:pt x="722247" y="458261"/>
                  </a:moveTo>
                  <a:lnTo>
                    <a:pt x="674051" y="563036"/>
                  </a:lnTo>
                  <a:cubicBezTo>
                    <a:pt x="666717" y="578895"/>
                    <a:pt x="673670" y="597678"/>
                    <a:pt x="689482" y="605003"/>
                  </a:cubicBezTo>
                  <a:cubicBezTo>
                    <a:pt x="689482" y="605022"/>
                    <a:pt x="689577" y="605031"/>
                    <a:pt x="689577" y="605041"/>
                  </a:cubicBezTo>
                  <a:lnTo>
                    <a:pt x="792732" y="652666"/>
                  </a:lnTo>
                  <a:cubicBezTo>
                    <a:pt x="808639" y="659895"/>
                    <a:pt x="827403" y="652961"/>
                    <a:pt x="834738" y="637140"/>
                  </a:cubicBezTo>
                  <a:lnTo>
                    <a:pt x="883029" y="532365"/>
                  </a:lnTo>
                  <a:cubicBezTo>
                    <a:pt x="890268" y="516478"/>
                    <a:pt x="883315" y="497732"/>
                    <a:pt x="867503" y="490360"/>
                  </a:cubicBezTo>
                  <a:lnTo>
                    <a:pt x="764253" y="442735"/>
                  </a:lnTo>
                  <a:cubicBezTo>
                    <a:pt x="748345" y="435458"/>
                    <a:pt x="729581" y="442402"/>
                    <a:pt x="722247" y="458261"/>
                  </a:cubicBezTo>
                  <a:close/>
                  <a:moveTo>
                    <a:pt x="565847" y="270523"/>
                  </a:moveTo>
                  <a:lnTo>
                    <a:pt x="669003" y="318148"/>
                  </a:lnTo>
                  <a:cubicBezTo>
                    <a:pt x="684814" y="325473"/>
                    <a:pt x="703674" y="318557"/>
                    <a:pt x="711008" y="302698"/>
                  </a:cubicBezTo>
                  <a:cubicBezTo>
                    <a:pt x="711008" y="302670"/>
                    <a:pt x="711008" y="302651"/>
                    <a:pt x="711008" y="302622"/>
                  </a:cubicBezTo>
                  <a:lnTo>
                    <a:pt x="759299" y="197847"/>
                  </a:lnTo>
                  <a:cubicBezTo>
                    <a:pt x="766634" y="181988"/>
                    <a:pt x="759681" y="163205"/>
                    <a:pt x="743869" y="155880"/>
                  </a:cubicBezTo>
                  <a:cubicBezTo>
                    <a:pt x="743869" y="155870"/>
                    <a:pt x="743774" y="155851"/>
                    <a:pt x="743774" y="155842"/>
                  </a:cubicBezTo>
                  <a:lnTo>
                    <a:pt x="640523" y="108217"/>
                  </a:lnTo>
                  <a:cubicBezTo>
                    <a:pt x="624711" y="100911"/>
                    <a:pt x="605947" y="107798"/>
                    <a:pt x="598708" y="123609"/>
                  </a:cubicBezTo>
                  <a:cubicBezTo>
                    <a:pt x="598613" y="123647"/>
                    <a:pt x="598613" y="123695"/>
                    <a:pt x="598613" y="123743"/>
                  </a:cubicBezTo>
                  <a:lnTo>
                    <a:pt x="550321" y="228518"/>
                  </a:lnTo>
                  <a:cubicBezTo>
                    <a:pt x="542987" y="244377"/>
                    <a:pt x="549940" y="263160"/>
                    <a:pt x="565752" y="270485"/>
                  </a:cubicBezTo>
                  <a:cubicBezTo>
                    <a:pt x="565752" y="270494"/>
                    <a:pt x="565847" y="270514"/>
                    <a:pt x="565847" y="270523"/>
                  </a:cubicBezTo>
                  <a:close/>
                  <a:moveTo>
                    <a:pt x="493076" y="352819"/>
                  </a:moveTo>
                  <a:lnTo>
                    <a:pt x="444879" y="457594"/>
                  </a:lnTo>
                  <a:cubicBezTo>
                    <a:pt x="437545" y="473453"/>
                    <a:pt x="444499" y="492227"/>
                    <a:pt x="460310" y="499599"/>
                  </a:cubicBezTo>
                  <a:lnTo>
                    <a:pt x="563561" y="547224"/>
                  </a:lnTo>
                  <a:cubicBezTo>
                    <a:pt x="579372" y="554549"/>
                    <a:pt x="598232" y="547634"/>
                    <a:pt x="605566" y="531775"/>
                  </a:cubicBezTo>
                  <a:cubicBezTo>
                    <a:pt x="605566" y="531746"/>
                    <a:pt x="605566" y="531727"/>
                    <a:pt x="605566" y="531698"/>
                  </a:cubicBezTo>
                  <a:lnTo>
                    <a:pt x="653858" y="426923"/>
                  </a:lnTo>
                  <a:cubicBezTo>
                    <a:pt x="661097" y="411036"/>
                    <a:pt x="654144" y="392290"/>
                    <a:pt x="638332" y="384918"/>
                  </a:cubicBezTo>
                  <a:lnTo>
                    <a:pt x="535082" y="337293"/>
                  </a:lnTo>
                  <a:cubicBezTo>
                    <a:pt x="519270" y="329968"/>
                    <a:pt x="500411" y="336884"/>
                    <a:pt x="493076" y="352743"/>
                  </a:cubicBezTo>
                  <a:cubicBezTo>
                    <a:pt x="493076" y="352771"/>
                    <a:pt x="493076" y="352790"/>
                    <a:pt x="493076" y="352819"/>
                  </a:cubicBezTo>
                  <a:close/>
                  <a:moveTo>
                    <a:pt x="795018" y="375965"/>
                  </a:moveTo>
                  <a:lnTo>
                    <a:pt x="898175" y="423590"/>
                  </a:lnTo>
                  <a:cubicBezTo>
                    <a:pt x="913985" y="430914"/>
                    <a:pt x="932845" y="423999"/>
                    <a:pt x="940179" y="408140"/>
                  </a:cubicBezTo>
                  <a:cubicBezTo>
                    <a:pt x="940179" y="408111"/>
                    <a:pt x="940179" y="408093"/>
                    <a:pt x="940179" y="408064"/>
                  </a:cubicBezTo>
                  <a:lnTo>
                    <a:pt x="988471" y="303289"/>
                  </a:lnTo>
                  <a:cubicBezTo>
                    <a:pt x="995806" y="287487"/>
                    <a:pt x="988852" y="268751"/>
                    <a:pt x="973041" y="261445"/>
                  </a:cubicBezTo>
                  <a:cubicBezTo>
                    <a:pt x="973041" y="261417"/>
                    <a:pt x="972946" y="261398"/>
                    <a:pt x="972946" y="261379"/>
                  </a:cubicBezTo>
                  <a:lnTo>
                    <a:pt x="869789" y="213754"/>
                  </a:lnTo>
                  <a:cubicBezTo>
                    <a:pt x="853979" y="206429"/>
                    <a:pt x="835119" y="213344"/>
                    <a:pt x="827785" y="229204"/>
                  </a:cubicBezTo>
                  <a:cubicBezTo>
                    <a:pt x="827785" y="229232"/>
                    <a:pt x="827785" y="229251"/>
                    <a:pt x="827785" y="229280"/>
                  </a:cubicBezTo>
                  <a:lnTo>
                    <a:pt x="779492" y="334055"/>
                  </a:lnTo>
                  <a:cubicBezTo>
                    <a:pt x="772253" y="349961"/>
                    <a:pt x="779302" y="368707"/>
                    <a:pt x="795209" y="375927"/>
                  </a:cubicBezTo>
                  <a:cubicBezTo>
                    <a:pt x="795209" y="375936"/>
                    <a:pt x="795304" y="375955"/>
                    <a:pt x="795304" y="375965"/>
                  </a:cubicBezTo>
                  <a:close/>
                  <a:moveTo>
                    <a:pt x="885696" y="1054050"/>
                  </a:moveTo>
                  <a:lnTo>
                    <a:pt x="782541" y="1006425"/>
                  </a:lnTo>
                  <a:cubicBezTo>
                    <a:pt x="766729" y="999100"/>
                    <a:pt x="747870" y="1006015"/>
                    <a:pt x="740535" y="1021874"/>
                  </a:cubicBezTo>
                  <a:cubicBezTo>
                    <a:pt x="740535" y="1021903"/>
                    <a:pt x="740535" y="1021921"/>
                    <a:pt x="740535" y="1021950"/>
                  </a:cubicBezTo>
                  <a:lnTo>
                    <a:pt x="692244" y="1126725"/>
                  </a:lnTo>
                  <a:cubicBezTo>
                    <a:pt x="684910" y="1142527"/>
                    <a:pt x="691863" y="1161263"/>
                    <a:pt x="707675" y="1168568"/>
                  </a:cubicBezTo>
                  <a:cubicBezTo>
                    <a:pt x="707675" y="1168597"/>
                    <a:pt x="707770" y="1168616"/>
                    <a:pt x="707770" y="1168635"/>
                  </a:cubicBezTo>
                  <a:lnTo>
                    <a:pt x="810925" y="1216260"/>
                  </a:lnTo>
                  <a:cubicBezTo>
                    <a:pt x="826737" y="1223585"/>
                    <a:pt x="845596" y="1216670"/>
                    <a:pt x="852931" y="1200811"/>
                  </a:cubicBezTo>
                  <a:cubicBezTo>
                    <a:pt x="852931" y="1200782"/>
                    <a:pt x="852931" y="1200763"/>
                    <a:pt x="852931" y="1200734"/>
                  </a:cubicBezTo>
                  <a:lnTo>
                    <a:pt x="901222" y="1095959"/>
                  </a:lnTo>
                  <a:cubicBezTo>
                    <a:pt x="908652" y="1080148"/>
                    <a:pt x="901794" y="1061317"/>
                    <a:pt x="885982" y="1053907"/>
                  </a:cubicBezTo>
                  <a:cubicBezTo>
                    <a:pt x="885887" y="1053859"/>
                    <a:pt x="885792" y="1053811"/>
                    <a:pt x="885696" y="1053764"/>
                  </a:cubicBezTo>
                  <a:close/>
                  <a:moveTo>
                    <a:pt x="1096675" y="595802"/>
                  </a:moveTo>
                  <a:lnTo>
                    <a:pt x="993425" y="548177"/>
                  </a:lnTo>
                  <a:cubicBezTo>
                    <a:pt x="977613" y="540852"/>
                    <a:pt x="958754" y="547767"/>
                    <a:pt x="951419" y="563626"/>
                  </a:cubicBezTo>
                  <a:cubicBezTo>
                    <a:pt x="951419" y="563655"/>
                    <a:pt x="951419" y="563674"/>
                    <a:pt x="951419" y="563702"/>
                  </a:cubicBezTo>
                  <a:lnTo>
                    <a:pt x="903222" y="668477"/>
                  </a:lnTo>
                  <a:cubicBezTo>
                    <a:pt x="895793" y="684289"/>
                    <a:pt x="902651" y="703120"/>
                    <a:pt x="918463" y="710540"/>
                  </a:cubicBezTo>
                  <a:cubicBezTo>
                    <a:pt x="918652" y="710654"/>
                    <a:pt x="918843" y="710759"/>
                    <a:pt x="919129" y="710864"/>
                  </a:cubicBezTo>
                  <a:lnTo>
                    <a:pt x="1022285" y="758489"/>
                  </a:lnTo>
                  <a:cubicBezTo>
                    <a:pt x="1038096" y="765814"/>
                    <a:pt x="1056956" y="758898"/>
                    <a:pt x="1064290" y="743039"/>
                  </a:cubicBezTo>
                  <a:cubicBezTo>
                    <a:pt x="1064290" y="743011"/>
                    <a:pt x="1064290" y="742991"/>
                    <a:pt x="1064290" y="742963"/>
                  </a:cubicBezTo>
                  <a:lnTo>
                    <a:pt x="1112583" y="638188"/>
                  </a:lnTo>
                  <a:cubicBezTo>
                    <a:pt x="1120011" y="622310"/>
                    <a:pt x="1113058" y="603441"/>
                    <a:pt x="1097246" y="596049"/>
                  </a:cubicBezTo>
                  <a:cubicBezTo>
                    <a:pt x="1097057" y="595964"/>
                    <a:pt x="1096866" y="595878"/>
                    <a:pt x="1096675" y="595802"/>
                  </a:cubicBezTo>
                  <a:close/>
                  <a:moveTo>
                    <a:pt x="991139" y="825164"/>
                  </a:moveTo>
                  <a:lnTo>
                    <a:pt x="887982" y="777539"/>
                  </a:lnTo>
                  <a:cubicBezTo>
                    <a:pt x="872076" y="770309"/>
                    <a:pt x="853311" y="777243"/>
                    <a:pt x="845977" y="793064"/>
                  </a:cubicBezTo>
                  <a:lnTo>
                    <a:pt x="797685" y="897839"/>
                  </a:lnTo>
                  <a:cubicBezTo>
                    <a:pt x="790446" y="913727"/>
                    <a:pt x="797399" y="932472"/>
                    <a:pt x="813211" y="939844"/>
                  </a:cubicBezTo>
                  <a:lnTo>
                    <a:pt x="916462" y="987469"/>
                  </a:lnTo>
                  <a:cubicBezTo>
                    <a:pt x="932369" y="994689"/>
                    <a:pt x="951133" y="987765"/>
                    <a:pt x="958467" y="971944"/>
                  </a:cubicBezTo>
                  <a:lnTo>
                    <a:pt x="1006663" y="867169"/>
                  </a:lnTo>
                  <a:cubicBezTo>
                    <a:pt x="1013998" y="851310"/>
                    <a:pt x="1007045" y="832527"/>
                    <a:pt x="991233" y="825202"/>
                  </a:cubicBezTo>
                  <a:cubicBezTo>
                    <a:pt x="991233" y="825192"/>
                    <a:pt x="991139" y="825173"/>
                    <a:pt x="991139" y="825164"/>
                  </a:cubicBezTo>
                  <a:close/>
                  <a:moveTo>
                    <a:pt x="1202117" y="366916"/>
                  </a:moveTo>
                  <a:lnTo>
                    <a:pt x="1098961" y="319291"/>
                  </a:lnTo>
                  <a:cubicBezTo>
                    <a:pt x="1083054" y="312014"/>
                    <a:pt x="1064290" y="318958"/>
                    <a:pt x="1056956" y="334817"/>
                  </a:cubicBezTo>
                  <a:lnTo>
                    <a:pt x="1008664" y="439592"/>
                  </a:lnTo>
                  <a:cubicBezTo>
                    <a:pt x="1001330" y="455451"/>
                    <a:pt x="1008283" y="474234"/>
                    <a:pt x="1024095" y="481559"/>
                  </a:cubicBezTo>
                  <a:cubicBezTo>
                    <a:pt x="1024095" y="481568"/>
                    <a:pt x="1024190" y="481587"/>
                    <a:pt x="1024190" y="481597"/>
                  </a:cubicBezTo>
                  <a:lnTo>
                    <a:pt x="1127441" y="529222"/>
                  </a:lnTo>
                  <a:cubicBezTo>
                    <a:pt x="1143348" y="536442"/>
                    <a:pt x="1162017" y="529508"/>
                    <a:pt x="1169351" y="513696"/>
                  </a:cubicBezTo>
                  <a:lnTo>
                    <a:pt x="1217642" y="408921"/>
                  </a:lnTo>
                  <a:cubicBezTo>
                    <a:pt x="1225072" y="393129"/>
                    <a:pt x="1218310" y="374279"/>
                    <a:pt x="1202498" y="366830"/>
                  </a:cubicBezTo>
                  <a:cubicBezTo>
                    <a:pt x="1202403" y="366763"/>
                    <a:pt x="1202212" y="366697"/>
                    <a:pt x="1202117" y="366630"/>
                  </a:cubicBezTo>
                  <a:close/>
                  <a:moveTo>
                    <a:pt x="427353" y="843166"/>
                  </a:moveTo>
                  <a:lnTo>
                    <a:pt x="324103" y="795541"/>
                  </a:lnTo>
                  <a:cubicBezTo>
                    <a:pt x="308291" y="788235"/>
                    <a:pt x="289527" y="795122"/>
                    <a:pt x="282288" y="810933"/>
                  </a:cubicBezTo>
                  <a:cubicBezTo>
                    <a:pt x="282192" y="810972"/>
                    <a:pt x="282192" y="811019"/>
                    <a:pt x="282192" y="811067"/>
                  </a:cubicBezTo>
                  <a:lnTo>
                    <a:pt x="233901" y="915842"/>
                  </a:lnTo>
                  <a:cubicBezTo>
                    <a:pt x="226567" y="931701"/>
                    <a:pt x="233520" y="950484"/>
                    <a:pt x="249332" y="957809"/>
                  </a:cubicBezTo>
                  <a:cubicBezTo>
                    <a:pt x="249332" y="957818"/>
                    <a:pt x="249426" y="957838"/>
                    <a:pt x="249426" y="957847"/>
                  </a:cubicBezTo>
                  <a:lnTo>
                    <a:pt x="352582" y="1005472"/>
                  </a:lnTo>
                  <a:cubicBezTo>
                    <a:pt x="368394" y="1012796"/>
                    <a:pt x="387253" y="1005882"/>
                    <a:pt x="394588" y="990022"/>
                  </a:cubicBezTo>
                  <a:cubicBezTo>
                    <a:pt x="394588" y="989994"/>
                    <a:pt x="394588" y="989975"/>
                    <a:pt x="394588" y="989946"/>
                  </a:cubicBezTo>
                  <a:lnTo>
                    <a:pt x="442879" y="885171"/>
                  </a:lnTo>
                  <a:cubicBezTo>
                    <a:pt x="450309" y="869407"/>
                    <a:pt x="443451" y="850634"/>
                    <a:pt x="427735" y="843242"/>
                  </a:cubicBezTo>
                  <a:cubicBezTo>
                    <a:pt x="427639" y="843185"/>
                    <a:pt x="427449" y="843128"/>
                    <a:pt x="427353" y="843071"/>
                  </a:cubicBezTo>
                  <a:close/>
                  <a:moveTo>
                    <a:pt x="500125" y="760870"/>
                  </a:moveTo>
                  <a:lnTo>
                    <a:pt x="548320" y="656095"/>
                  </a:lnTo>
                  <a:cubicBezTo>
                    <a:pt x="555655" y="640236"/>
                    <a:pt x="548702" y="621453"/>
                    <a:pt x="532890" y="614128"/>
                  </a:cubicBezTo>
                  <a:cubicBezTo>
                    <a:pt x="532890" y="614109"/>
                    <a:pt x="532795" y="614099"/>
                    <a:pt x="532795" y="614090"/>
                  </a:cubicBezTo>
                  <a:lnTo>
                    <a:pt x="429639" y="566465"/>
                  </a:lnTo>
                  <a:cubicBezTo>
                    <a:pt x="413827" y="559140"/>
                    <a:pt x="394968" y="566055"/>
                    <a:pt x="387634" y="581914"/>
                  </a:cubicBezTo>
                  <a:cubicBezTo>
                    <a:pt x="387634" y="581943"/>
                    <a:pt x="387634" y="581962"/>
                    <a:pt x="387634" y="581990"/>
                  </a:cubicBezTo>
                  <a:lnTo>
                    <a:pt x="339342" y="686765"/>
                  </a:lnTo>
                  <a:cubicBezTo>
                    <a:pt x="332008" y="702625"/>
                    <a:pt x="338961" y="721408"/>
                    <a:pt x="354773" y="728733"/>
                  </a:cubicBezTo>
                  <a:cubicBezTo>
                    <a:pt x="354773" y="728752"/>
                    <a:pt x="354868" y="728761"/>
                    <a:pt x="354868" y="728771"/>
                  </a:cubicBezTo>
                  <a:lnTo>
                    <a:pt x="458119" y="776396"/>
                  </a:lnTo>
                  <a:cubicBezTo>
                    <a:pt x="474026" y="783596"/>
                    <a:pt x="492695" y="776624"/>
                    <a:pt x="500029" y="760775"/>
                  </a:cubicBezTo>
                  <a:close/>
                  <a:moveTo>
                    <a:pt x="656525" y="948608"/>
                  </a:moveTo>
                  <a:lnTo>
                    <a:pt x="553274" y="900983"/>
                  </a:lnTo>
                  <a:cubicBezTo>
                    <a:pt x="537368" y="893763"/>
                    <a:pt x="518698" y="900697"/>
                    <a:pt x="511363" y="916509"/>
                  </a:cubicBezTo>
                  <a:lnTo>
                    <a:pt x="463072" y="1021284"/>
                  </a:lnTo>
                  <a:cubicBezTo>
                    <a:pt x="455738" y="1037143"/>
                    <a:pt x="462691" y="1055926"/>
                    <a:pt x="478503" y="1063250"/>
                  </a:cubicBezTo>
                  <a:cubicBezTo>
                    <a:pt x="478503" y="1063260"/>
                    <a:pt x="478598" y="1063279"/>
                    <a:pt x="478598" y="1063289"/>
                  </a:cubicBezTo>
                  <a:lnTo>
                    <a:pt x="581753" y="1110914"/>
                  </a:lnTo>
                  <a:cubicBezTo>
                    <a:pt x="597660" y="1118134"/>
                    <a:pt x="616424" y="1111209"/>
                    <a:pt x="623759" y="1095388"/>
                  </a:cubicBezTo>
                  <a:lnTo>
                    <a:pt x="672051" y="990613"/>
                  </a:lnTo>
                  <a:cubicBezTo>
                    <a:pt x="679100" y="974830"/>
                    <a:pt x="672241" y="956275"/>
                    <a:pt x="656525" y="948989"/>
                  </a:cubicBezTo>
                  <a:close/>
                  <a:moveTo>
                    <a:pt x="729295" y="866312"/>
                  </a:moveTo>
                  <a:lnTo>
                    <a:pt x="777492" y="761537"/>
                  </a:lnTo>
                  <a:cubicBezTo>
                    <a:pt x="784827" y="745735"/>
                    <a:pt x="777874" y="726999"/>
                    <a:pt x="762062" y="719693"/>
                  </a:cubicBezTo>
                  <a:cubicBezTo>
                    <a:pt x="762062" y="719665"/>
                    <a:pt x="761967" y="719646"/>
                    <a:pt x="761967" y="719627"/>
                  </a:cubicBezTo>
                  <a:lnTo>
                    <a:pt x="658811" y="672002"/>
                  </a:lnTo>
                  <a:cubicBezTo>
                    <a:pt x="643000" y="664677"/>
                    <a:pt x="624140" y="671592"/>
                    <a:pt x="616806" y="687451"/>
                  </a:cubicBezTo>
                  <a:cubicBezTo>
                    <a:pt x="616806" y="687480"/>
                    <a:pt x="616806" y="687499"/>
                    <a:pt x="616806" y="687527"/>
                  </a:cubicBezTo>
                  <a:lnTo>
                    <a:pt x="568513" y="792302"/>
                  </a:lnTo>
                  <a:cubicBezTo>
                    <a:pt x="561180" y="808162"/>
                    <a:pt x="568133" y="826945"/>
                    <a:pt x="583945" y="834270"/>
                  </a:cubicBezTo>
                  <a:cubicBezTo>
                    <a:pt x="583945" y="834279"/>
                    <a:pt x="584039" y="834298"/>
                    <a:pt x="584039" y="834308"/>
                  </a:cubicBezTo>
                  <a:lnTo>
                    <a:pt x="687291" y="881933"/>
                  </a:lnTo>
                  <a:cubicBezTo>
                    <a:pt x="703197" y="889219"/>
                    <a:pt x="721962" y="882256"/>
                    <a:pt x="729201" y="866378"/>
                  </a:cubicBezTo>
                  <a:cubicBezTo>
                    <a:pt x="729201" y="866331"/>
                    <a:pt x="729295" y="866274"/>
                    <a:pt x="729295" y="866216"/>
                  </a:cubicBezTo>
                  <a:close/>
                </a:path>
              </a:pathLst>
            </a:custGeom>
            <a:solidFill>
              <a:srgbClr val="FFFFF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70" name="Google Shape;1109;p49">
              <a:extLst>
                <a:ext uri="{FF2B5EF4-FFF2-40B4-BE49-F238E27FC236}">
                  <a16:creationId xmlns:a16="http://schemas.microsoft.com/office/drawing/2014/main" id="{D2FF5716-D955-AC91-5542-EF693D58A271}"/>
                </a:ext>
              </a:extLst>
            </p:cNvPr>
            <p:cNvSpPr/>
            <p:nvPr/>
          </p:nvSpPr>
          <p:spPr>
            <a:xfrm>
              <a:off x="3466381" y="3124518"/>
              <a:ext cx="413088" cy="321172"/>
            </a:xfrm>
            <a:custGeom>
              <a:avLst/>
              <a:gdLst/>
              <a:ahLst/>
              <a:cxnLst/>
              <a:rect l="l" t="t" r="r" b="b"/>
              <a:pathLst>
                <a:path w="560119" h="435487" extrusionOk="0">
                  <a:moveTo>
                    <a:pt x="532738" y="218899"/>
                  </a:moveTo>
                  <a:lnTo>
                    <a:pt x="461871" y="186323"/>
                  </a:lnTo>
                  <a:cubicBezTo>
                    <a:pt x="460443" y="185685"/>
                    <a:pt x="459394" y="184352"/>
                    <a:pt x="459205" y="182799"/>
                  </a:cubicBezTo>
                  <a:lnTo>
                    <a:pt x="456252" y="163749"/>
                  </a:lnTo>
                  <a:cubicBezTo>
                    <a:pt x="455870" y="161139"/>
                    <a:pt x="457776" y="158758"/>
                    <a:pt x="460348" y="158425"/>
                  </a:cubicBezTo>
                  <a:cubicBezTo>
                    <a:pt x="461205" y="158310"/>
                    <a:pt x="462157" y="158444"/>
                    <a:pt x="462919" y="158796"/>
                  </a:cubicBezTo>
                  <a:lnTo>
                    <a:pt x="553217" y="200421"/>
                  </a:lnTo>
                  <a:cubicBezTo>
                    <a:pt x="555598" y="201487"/>
                    <a:pt x="556646" y="204250"/>
                    <a:pt x="555503" y="206602"/>
                  </a:cubicBezTo>
                  <a:cubicBezTo>
                    <a:pt x="555121" y="207431"/>
                    <a:pt x="554549" y="208126"/>
                    <a:pt x="553788" y="208612"/>
                  </a:cubicBezTo>
                  <a:lnTo>
                    <a:pt x="537119" y="218994"/>
                  </a:lnTo>
                  <a:cubicBezTo>
                    <a:pt x="535785" y="219728"/>
                    <a:pt x="534071" y="219689"/>
                    <a:pt x="532738" y="218899"/>
                  </a:cubicBezTo>
                  <a:close/>
                  <a:moveTo>
                    <a:pt x="370813" y="374633"/>
                  </a:moveTo>
                  <a:lnTo>
                    <a:pt x="354239" y="385110"/>
                  </a:lnTo>
                  <a:cubicBezTo>
                    <a:pt x="351953" y="386348"/>
                    <a:pt x="351191" y="389177"/>
                    <a:pt x="352334" y="391444"/>
                  </a:cubicBezTo>
                  <a:cubicBezTo>
                    <a:pt x="352810" y="392225"/>
                    <a:pt x="353477" y="392873"/>
                    <a:pt x="354239" y="393302"/>
                  </a:cubicBezTo>
                  <a:lnTo>
                    <a:pt x="444631" y="434831"/>
                  </a:lnTo>
                  <a:cubicBezTo>
                    <a:pt x="447013" y="435907"/>
                    <a:pt x="449774" y="434878"/>
                    <a:pt x="450823" y="432535"/>
                  </a:cubicBezTo>
                  <a:cubicBezTo>
                    <a:pt x="451203" y="431735"/>
                    <a:pt x="451298" y="430849"/>
                    <a:pt x="451203" y="429973"/>
                  </a:cubicBezTo>
                  <a:lnTo>
                    <a:pt x="448346" y="410923"/>
                  </a:lnTo>
                  <a:cubicBezTo>
                    <a:pt x="448060" y="409351"/>
                    <a:pt x="447108" y="407999"/>
                    <a:pt x="445679" y="407304"/>
                  </a:cubicBezTo>
                  <a:lnTo>
                    <a:pt x="374812" y="374728"/>
                  </a:lnTo>
                  <a:cubicBezTo>
                    <a:pt x="373574" y="374099"/>
                    <a:pt x="372051" y="374061"/>
                    <a:pt x="370813" y="374633"/>
                  </a:cubicBezTo>
                  <a:close/>
                  <a:moveTo>
                    <a:pt x="501209" y="302338"/>
                  </a:moveTo>
                  <a:lnTo>
                    <a:pt x="511687" y="318912"/>
                  </a:lnTo>
                  <a:cubicBezTo>
                    <a:pt x="513020" y="321102"/>
                    <a:pt x="515878" y="321779"/>
                    <a:pt x="518069" y="320416"/>
                  </a:cubicBezTo>
                  <a:cubicBezTo>
                    <a:pt x="518926" y="319940"/>
                    <a:pt x="519498" y="319254"/>
                    <a:pt x="519879" y="318435"/>
                  </a:cubicBezTo>
                  <a:lnTo>
                    <a:pt x="561503" y="228043"/>
                  </a:lnTo>
                  <a:cubicBezTo>
                    <a:pt x="562551" y="225700"/>
                    <a:pt x="561599" y="222928"/>
                    <a:pt x="559217" y="221842"/>
                  </a:cubicBezTo>
                  <a:cubicBezTo>
                    <a:pt x="558359" y="221461"/>
                    <a:pt x="557502" y="221328"/>
                    <a:pt x="556550" y="221471"/>
                  </a:cubicBezTo>
                  <a:lnTo>
                    <a:pt x="537500" y="224423"/>
                  </a:lnTo>
                  <a:cubicBezTo>
                    <a:pt x="535976" y="224652"/>
                    <a:pt x="534642" y="225652"/>
                    <a:pt x="533976" y="227090"/>
                  </a:cubicBezTo>
                  <a:lnTo>
                    <a:pt x="501305" y="297861"/>
                  </a:lnTo>
                  <a:cubicBezTo>
                    <a:pt x="500543" y="299252"/>
                    <a:pt x="500543" y="300919"/>
                    <a:pt x="501209" y="302338"/>
                  </a:cubicBezTo>
                  <a:close/>
                  <a:moveTo>
                    <a:pt x="422437" y="261762"/>
                  </a:moveTo>
                  <a:lnTo>
                    <a:pt x="455109" y="190896"/>
                  </a:lnTo>
                  <a:cubicBezTo>
                    <a:pt x="455870" y="189533"/>
                    <a:pt x="455870" y="187876"/>
                    <a:pt x="455109" y="186514"/>
                  </a:cubicBezTo>
                  <a:lnTo>
                    <a:pt x="444631" y="169845"/>
                  </a:lnTo>
                  <a:cubicBezTo>
                    <a:pt x="443298" y="167664"/>
                    <a:pt x="440344" y="167026"/>
                    <a:pt x="438154" y="168407"/>
                  </a:cubicBezTo>
                  <a:cubicBezTo>
                    <a:pt x="437392" y="168893"/>
                    <a:pt x="436820" y="169588"/>
                    <a:pt x="436440" y="170417"/>
                  </a:cubicBezTo>
                  <a:lnTo>
                    <a:pt x="394816" y="260714"/>
                  </a:lnTo>
                  <a:cubicBezTo>
                    <a:pt x="393768" y="263057"/>
                    <a:pt x="394721" y="265829"/>
                    <a:pt x="397102" y="266914"/>
                  </a:cubicBezTo>
                  <a:cubicBezTo>
                    <a:pt x="397959" y="267295"/>
                    <a:pt x="398816" y="267429"/>
                    <a:pt x="399768" y="267286"/>
                  </a:cubicBezTo>
                  <a:lnTo>
                    <a:pt x="418818" y="264429"/>
                  </a:lnTo>
                  <a:cubicBezTo>
                    <a:pt x="420438" y="264238"/>
                    <a:pt x="421771" y="263219"/>
                    <a:pt x="422437" y="261762"/>
                  </a:cubicBezTo>
                  <a:close/>
                  <a:moveTo>
                    <a:pt x="453204" y="406827"/>
                  </a:moveTo>
                  <a:lnTo>
                    <a:pt x="463586" y="423401"/>
                  </a:lnTo>
                  <a:cubicBezTo>
                    <a:pt x="464920" y="425582"/>
                    <a:pt x="467872" y="426220"/>
                    <a:pt x="470062" y="424839"/>
                  </a:cubicBezTo>
                  <a:cubicBezTo>
                    <a:pt x="470825" y="424353"/>
                    <a:pt x="471396" y="423658"/>
                    <a:pt x="471777" y="422829"/>
                  </a:cubicBezTo>
                  <a:lnTo>
                    <a:pt x="513402" y="332532"/>
                  </a:lnTo>
                  <a:cubicBezTo>
                    <a:pt x="514449" y="330189"/>
                    <a:pt x="513497" y="327417"/>
                    <a:pt x="511116" y="326331"/>
                  </a:cubicBezTo>
                  <a:cubicBezTo>
                    <a:pt x="510259" y="325950"/>
                    <a:pt x="509401" y="325817"/>
                    <a:pt x="508448" y="325960"/>
                  </a:cubicBezTo>
                  <a:lnTo>
                    <a:pt x="489398" y="328817"/>
                  </a:lnTo>
                  <a:cubicBezTo>
                    <a:pt x="487874" y="329094"/>
                    <a:pt x="486542" y="330084"/>
                    <a:pt x="485874" y="331484"/>
                  </a:cubicBezTo>
                  <a:lnTo>
                    <a:pt x="453299" y="402350"/>
                  </a:lnTo>
                  <a:cubicBezTo>
                    <a:pt x="452537" y="403732"/>
                    <a:pt x="452441" y="405418"/>
                    <a:pt x="453204" y="406827"/>
                  </a:cubicBezTo>
                  <a:close/>
                  <a:moveTo>
                    <a:pt x="374432" y="366251"/>
                  </a:moveTo>
                  <a:lnTo>
                    <a:pt x="407007" y="295385"/>
                  </a:lnTo>
                  <a:cubicBezTo>
                    <a:pt x="407770" y="293994"/>
                    <a:pt x="407770" y="292299"/>
                    <a:pt x="407007" y="290908"/>
                  </a:cubicBezTo>
                  <a:lnTo>
                    <a:pt x="396530" y="274334"/>
                  </a:lnTo>
                  <a:cubicBezTo>
                    <a:pt x="395196" y="272144"/>
                    <a:pt x="392339" y="271467"/>
                    <a:pt x="390149" y="272829"/>
                  </a:cubicBezTo>
                  <a:cubicBezTo>
                    <a:pt x="389291" y="273306"/>
                    <a:pt x="388720" y="273992"/>
                    <a:pt x="388338" y="274811"/>
                  </a:cubicBezTo>
                  <a:lnTo>
                    <a:pt x="346809" y="365203"/>
                  </a:lnTo>
                  <a:cubicBezTo>
                    <a:pt x="345762" y="367546"/>
                    <a:pt x="346809" y="370318"/>
                    <a:pt x="349095" y="371394"/>
                  </a:cubicBezTo>
                  <a:cubicBezTo>
                    <a:pt x="349952" y="371756"/>
                    <a:pt x="350810" y="371889"/>
                    <a:pt x="351667" y="371775"/>
                  </a:cubicBezTo>
                  <a:lnTo>
                    <a:pt x="370717" y="368918"/>
                  </a:lnTo>
                  <a:cubicBezTo>
                    <a:pt x="372337" y="368708"/>
                    <a:pt x="373669" y="367708"/>
                    <a:pt x="374432" y="366251"/>
                  </a:cubicBezTo>
                  <a:close/>
                  <a:moveTo>
                    <a:pt x="364907" y="139556"/>
                  </a:moveTo>
                  <a:lnTo>
                    <a:pt x="381481" y="129078"/>
                  </a:lnTo>
                  <a:cubicBezTo>
                    <a:pt x="383767" y="127840"/>
                    <a:pt x="384528" y="125011"/>
                    <a:pt x="383385" y="122744"/>
                  </a:cubicBezTo>
                  <a:cubicBezTo>
                    <a:pt x="382910" y="121963"/>
                    <a:pt x="382242" y="121315"/>
                    <a:pt x="381481" y="120887"/>
                  </a:cubicBezTo>
                  <a:lnTo>
                    <a:pt x="291088" y="79262"/>
                  </a:lnTo>
                  <a:cubicBezTo>
                    <a:pt x="288707" y="78243"/>
                    <a:pt x="285849" y="79386"/>
                    <a:pt x="284897" y="81815"/>
                  </a:cubicBezTo>
                  <a:cubicBezTo>
                    <a:pt x="284516" y="82568"/>
                    <a:pt x="284420" y="83396"/>
                    <a:pt x="284516" y="84215"/>
                  </a:cubicBezTo>
                  <a:lnTo>
                    <a:pt x="287374" y="103265"/>
                  </a:lnTo>
                  <a:cubicBezTo>
                    <a:pt x="287660" y="104827"/>
                    <a:pt x="288707" y="106152"/>
                    <a:pt x="290136" y="106790"/>
                  </a:cubicBezTo>
                  <a:lnTo>
                    <a:pt x="360906" y="139461"/>
                  </a:lnTo>
                  <a:cubicBezTo>
                    <a:pt x="362240" y="140222"/>
                    <a:pt x="363860" y="140251"/>
                    <a:pt x="365287" y="139556"/>
                  </a:cubicBezTo>
                  <a:close/>
                  <a:moveTo>
                    <a:pt x="198600" y="295480"/>
                  </a:moveTo>
                  <a:lnTo>
                    <a:pt x="182027" y="305957"/>
                  </a:lnTo>
                  <a:cubicBezTo>
                    <a:pt x="179836" y="307320"/>
                    <a:pt x="179170" y="310196"/>
                    <a:pt x="180503" y="312387"/>
                  </a:cubicBezTo>
                  <a:cubicBezTo>
                    <a:pt x="180979" y="313149"/>
                    <a:pt x="181646" y="313768"/>
                    <a:pt x="182503" y="314149"/>
                  </a:cubicBezTo>
                  <a:lnTo>
                    <a:pt x="272895" y="355773"/>
                  </a:lnTo>
                  <a:cubicBezTo>
                    <a:pt x="275277" y="356859"/>
                    <a:pt x="278039" y="355840"/>
                    <a:pt x="279087" y="353497"/>
                  </a:cubicBezTo>
                  <a:cubicBezTo>
                    <a:pt x="279468" y="352659"/>
                    <a:pt x="279562" y="351735"/>
                    <a:pt x="279468" y="350820"/>
                  </a:cubicBezTo>
                  <a:lnTo>
                    <a:pt x="276610" y="331770"/>
                  </a:lnTo>
                  <a:cubicBezTo>
                    <a:pt x="276324" y="330237"/>
                    <a:pt x="275372" y="328922"/>
                    <a:pt x="273943" y="328246"/>
                  </a:cubicBezTo>
                  <a:lnTo>
                    <a:pt x="203078" y="295575"/>
                  </a:lnTo>
                  <a:cubicBezTo>
                    <a:pt x="201744" y="294956"/>
                    <a:pt x="200315" y="294918"/>
                    <a:pt x="198981" y="295480"/>
                  </a:cubicBezTo>
                  <a:close/>
                  <a:moveTo>
                    <a:pt x="328998" y="223280"/>
                  </a:moveTo>
                  <a:lnTo>
                    <a:pt x="339475" y="239854"/>
                  </a:lnTo>
                  <a:cubicBezTo>
                    <a:pt x="340809" y="242035"/>
                    <a:pt x="343762" y="242673"/>
                    <a:pt x="345953" y="241292"/>
                  </a:cubicBezTo>
                  <a:cubicBezTo>
                    <a:pt x="346714" y="240806"/>
                    <a:pt x="347286" y="240111"/>
                    <a:pt x="347666" y="239282"/>
                  </a:cubicBezTo>
                  <a:lnTo>
                    <a:pt x="389291" y="148986"/>
                  </a:lnTo>
                  <a:cubicBezTo>
                    <a:pt x="390338" y="146642"/>
                    <a:pt x="389386" y="143870"/>
                    <a:pt x="387005" y="142785"/>
                  </a:cubicBezTo>
                  <a:cubicBezTo>
                    <a:pt x="386148" y="142404"/>
                    <a:pt x="385291" y="142270"/>
                    <a:pt x="384337" y="142413"/>
                  </a:cubicBezTo>
                  <a:lnTo>
                    <a:pt x="365287" y="145271"/>
                  </a:lnTo>
                  <a:cubicBezTo>
                    <a:pt x="363764" y="145499"/>
                    <a:pt x="362431" y="146499"/>
                    <a:pt x="361763" y="147938"/>
                  </a:cubicBezTo>
                  <a:lnTo>
                    <a:pt x="329093" y="218804"/>
                  </a:lnTo>
                  <a:cubicBezTo>
                    <a:pt x="328426" y="220252"/>
                    <a:pt x="328521" y="221938"/>
                    <a:pt x="329379" y="223280"/>
                  </a:cubicBezTo>
                  <a:close/>
                  <a:moveTo>
                    <a:pt x="250226" y="182704"/>
                  </a:moveTo>
                  <a:lnTo>
                    <a:pt x="282897" y="111838"/>
                  </a:lnTo>
                  <a:cubicBezTo>
                    <a:pt x="283563" y="110428"/>
                    <a:pt x="283563" y="108771"/>
                    <a:pt x="282897" y="107361"/>
                  </a:cubicBezTo>
                  <a:lnTo>
                    <a:pt x="272419" y="90788"/>
                  </a:lnTo>
                  <a:cubicBezTo>
                    <a:pt x="271086" y="88597"/>
                    <a:pt x="268228" y="87921"/>
                    <a:pt x="266038" y="89283"/>
                  </a:cubicBezTo>
                  <a:cubicBezTo>
                    <a:pt x="265181" y="89759"/>
                    <a:pt x="264609" y="90445"/>
                    <a:pt x="264227" y="91264"/>
                  </a:cubicBezTo>
                  <a:lnTo>
                    <a:pt x="222603" y="181656"/>
                  </a:lnTo>
                  <a:cubicBezTo>
                    <a:pt x="221555" y="184085"/>
                    <a:pt x="222698" y="186876"/>
                    <a:pt x="225175" y="187895"/>
                  </a:cubicBezTo>
                  <a:cubicBezTo>
                    <a:pt x="225937" y="188209"/>
                    <a:pt x="226699" y="188324"/>
                    <a:pt x="227556" y="188229"/>
                  </a:cubicBezTo>
                  <a:lnTo>
                    <a:pt x="246606" y="185371"/>
                  </a:lnTo>
                  <a:cubicBezTo>
                    <a:pt x="248321" y="185266"/>
                    <a:pt x="249844" y="184295"/>
                    <a:pt x="250607" y="182799"/>
                  </a:cubicBezTo>
                  <a:close/>
                  <a:moveTo>
                    <a:pt x="280896" y="327674"/>
                  </a:moveTo>
                  <a:lnTo>
                    <a:pt x="291374" y="344343"/>
                  </a:lnTo>
                  <a:cubicBezTo>
                    <a:pt x="292707" y="346524"/>
                    <a:pt x="295660" y="347163"/>
                    <a:pt x="297851" y="345781"/>
                  </a:cubicBezTo>
                  <a:cubicBezTo>
                    <a:pt x="298612" y="345296"/>
                    <a:pt x="299184" y="344600"/>
                    <a:pt x="299566" y="343772"/>
                  </a:cubicBezTo>
                  <a:lnTo>
                    <a:pt x="341190" y="253379"/>
                  </a:lnTo>
                  <a:cubicBezTo>
                    <a:pt x="342238" y="251036"/>
                    <a:pt x="341285" y="248264"/>
                    <a:pt x="338904" y="247179"/>
                  </a:cubicBezTo>
                  <a:cubicBezTo>
                    <a:pt x="338046" y="246798"/>
                    <a:pt x="337189" y="246664"/>
                    <a:pt x="336237" y="246807"/>
                  </a:cubicBezTo>
                  <a:lnTo>
                    <a:pt x="317187" y="249760"/>
                  </a:lnTo>
                  <a:cubicBezTo>
                    <a:pt x="315663" y="249988"/>
                    <a:pt x="314329" y="250989"/>
                    <a:pt x="313663" y="252427"/>
                  </a:cubicBezTo>
                  <a:lnTo>
                    <a:pt x="280991" y="323198"/>
                  </a:lnTo>
                  <a:cubicBezTo>
                    <a:pt x="280421" y="324655"/>
                    <a:pt x="280516" y="326303"/>
                    <a:pt x="281277" y="327674"/>
                  </a:cubicBezTo>
                  <a:close/>
                  <a:moveTo>
                    <a:pt x="202124" y="287098"/>
                  </a:moveTo>
                  <a:lnTo>
                    <a:pt x="234795" y="216232"/>
                  </a:lnTo>
                  <a:cubicBezTo>
                    <a:pt x="235557" y="214870"/>
                    <a:pt x="235557" y="213212"/>
                    <a:pt x="234795" y="211850"/>
                  </a:cubicBezTo>
                  <a:lnTo>
                    <a:pt x="224318" y="195182"/>
                  </a:lnTo>
                  <a:cubicBezTo>
                    <a:pt x="222984" y="193001"/>
                    <a:pt x="220031" y="192362"/>
                    <a:pt x="217841" y="193743"/>
                  </a:cubicBezTo>
                  <a:cubicBezTo>
                    <a:pt x="217079" y="194229"/>
                    <a:pt x="216507" y="194925"/>
                    <a:pt x="216127" y="195753"/>
                  </a:cubicBezTo>
                  <a:lnTo>
                    <a:pt x="174598" y="286050"/>
                  </a:lnTo>
                  <a:cubicBezTo>
                    <a:pt x="173455" y="288298"/>
                    <a:pt x="174312" y="291051"/>
                    <a:pt x="176598" y="292194"/>
                  </a:cubicBezTo>
                  <a:cubicBezTo>
                    <a:pt x="177455" y="292642"/>
                    <a:pt x="178502" y="292794"/>
                    <a:pt x="179456" y="292622"/>
                  </a:cubicBezTo>
                  <a:lnTo>
                    <a:pt x="198506" y="289765"/>
                  </a:lnTo>
                  <a:cubicBezTo>
                    <a:pt x="200124" y="289860"/>
                    <a:pt x="201744" y="289012"/>
                    <a:pt x="202505" y="287574"/>
                  </a:cubicBezTo>
                  <a:close/>
                  <a:moveTo>
                    <a:pt x="192599" y="60403"/>
                  </a:moveTo>
                  <a:lnTo>
                    <a:pt x="209174" y="50021"/>
                  </a:lnTo>
                  <a:cubicBezTo>
                    <a:pt x="211460" y="48782"/>
                    <a:pt x="212221" y="45953"/>
                    <a:pt x="211078" y="43686"/>
                  </a:cubicBezTo>
                  <a:cubicBezTo>
                    <a:pt x="210602" y="42905"/>
                    <a:pt x="209935" y="42258"/>
                    <a:pt x="209174" y="41829"/>
                  </a:cubicBezTo>
                  <a:lnTo>
                    <a:pt x="118780" y="205"/>
                  </a:lnTo>
                  <a:cubicBezTo>
                    <a:pt x="116399" y="-881"/>
                    <a:pt x="113638" y="138"/>
                    <a:pt x="112590" y="2481"/>
                  </a:cubicBezTo>
                  <a:cubicBezTo>
                    <a:pt x="112209" y="3320"/>
                    <a:pt x="112113" y="4244"/>
                    <a:pt x="112209" y="5158"/>
                  </a:cubicBezTo>
                  <a:lnTo>
                    <a:pt x="115067" y="24208"/>
                  </a:lnTo>
                  <a:cubicBezTo>
                    <a:pt x="115352" y="25780"/>
                    <a:pt x="116305" y="27132"/>
                    <a:pt x="117733" y="27828"/>
                  </a:cubicBezTo>
                  <a:lnTo>
                    <a:pt x="188599" y="60403"/>
                  </a:lnTo>
                  <a:cubicBezTo>
                    <a:pt x="190124" y="61308"/>
                    <a:pt x="191933" y="61308"/>
                    <a:pt x="193457" y="60403"/>
                  </a:cubicBezTo>
                  <a:close/>
                  <a:moveTo>
                    <a:pt x="26293" y="216422"/>
                  </a:moveTo>
                  <a:lnTo>
                    <a:pt x="9720" y="226900"/>
                  </a:lnTo>
                  <a:cubicBezTo>
                    <a:pt x="7529" y="228262"/>
                    <a:pt x="6862" y="231139"/>
                    <a:pt x="8195" y="233329"/>
                  </a:cubicBezTo>
                  <a:cubicBezTo>
                    <a:pt x="8672" y="234091"/>
                    <a:pt x="9338" y="234711"/>
                    <a:pt x="10196" y="235091"/>
                  </a:cubicBezTo>
                  <a:lnTo>
                    <a:pt x="100588" y="276621"/>
                  </a:lnTo>
                  <a:cubicBezTo>
                    <a:pt x="102970" y="277706"/>
                    <a:pt x="105731" y="276687"/>
                    <a:pt x="106780" y="274344"/>
                  </a:cubicBezTo>
                  <a:cubicBezTo>
                    <a:pt x="107160" y="273506"/>
                    <a:pt x="107255" y="272582"/>
                    <a:pt x="107160" y="271667"/>
                  </a:cubicBezTo>
                  <a:lnTo>
                    <a:pt x="104303" y="252617"/>
                  </a:lnTo>
                  <a:cubicBezTo>
                    <a:pt x="104017" y="251046"/>
                    <a:pt x="103065" y="249693"/>
                    <a:pt x="101636" y="248998"/>
                  </a:cubicBezTo>
                  <a:lnTo>
                    <a:pt x="30769" y="216422"/>
                  </a:lnTo>
                  <a:cubicBezTo>
                    <a:pt x="29626" y="215937"/>
                    <a:pt x="28293" y="215937"/>
                    <a:pt x="27150" y="216422"/>
                  </a:cubicBezTo>
                  <a:close/>
                  <a:moveTo>
                    <a:pt x="156691" y="144128"/>
                  </a:moveTo>
                  <a:lnTo>
                    <a:pt x="167168" y="160701"/>
                  </a:lnTo>
                  <a:cubicBezTo>
                    <a:pt x="168502" y="162892"/>
                    <a:pt x="171359" y="163568"/>
                    <a:pt x="173549" y="162206"/>
                  </a:cubicBezTo>
                  <a:cubicBezTo>
                    <a:pt x="174407" y="161730"/>
                    <a:pt x="174978" y="161044"/>
                    <a:pt x="175359" y="160225"/>
                  </a:cubicBezTo>
                  <a:lnTo>
                    <a:pt x="216888" y="69833"/>
                  </a:lnTo>
                  <a:cubicBezTo>
                    <a:pt x="217936" y="67490"/>
                    <a:pt x="216888" y="64718"/>
                    <a:pt x="214602" y="63641"/>
                  </a:cubicBezTo>
                  <a:cubicBezTo>
                    <a:pt x="213745" y="63279"/>
                    <a:pt x="212887" y="63146"/>
                    <a:pt x="212030" y="63261"/>
                  </a:cubicBezTo>
                  <a:lnTo>
                    <a:pt x="192980" y="66213"/>
                  </a:lnTo>
                  <a:cubicBezTo>
                    <a:pt x="191362" y="66385"/>
                    <a:pt x="190028" y="67404"/>
                    <a:pt x="189456" y="68880"/>
                  </a:cubicBezTo>
                  <a:lnTo>
                    <a:pt x="156786" y="139651"/>
                  </a:lnTo>
                  <a:cubicBezTo>
                    <a:pt x="156214" y="141175"/>
                    <a:pt x="156500" y="142871"/>
                    <a:pt x="157548" y="144128"/>
                  </a:cubicBezTo>
                  <a:close/>
                  <a:moveTo>
                    <a:pt x="77919" y="103551"/>
                  </a:moveTo>
                  <a:lnTo>
                    <a:pt x="110589" y="32685"/>
                  </a:lnTo>
                  <a:cubicBezTo>
                    <a:pt x="111256" y="31304"/>
                    <a:pt x="111256" y="29685"/>
                    <a:pt x="110589" y="28304"/>
                  </a:cubicBezTo>
                  <a:lnTo>
                    <a:pt x="100112" y="11635"/>
                  </a:lnTo>
                  <a:cubicBezTo>
                    <a:pt x="98778" y="9454"/>
                    <a:pt x="95826" y="8816"/>
                    <a:pt x="93635" y="10197"/>
                  </a:cubicBezTo>
                  <a:cubicBezTo>
                    <a:pt x="92873" y="10682"/>
                    <a:pt x="92302" y="11378"/>
                    <a:pt x="91920" y="12206"/>
                  </a:cubicBezTo>
                  <a:lnTo>
                    <a:pt x="50296" y="102504"/>
                  </a:lnTo>
                  <a:cubicBezTo>
                    <a:pt x="49249" y="104847"/>
                    <a:pt x="50201" y="107618"/>
                    <a:pt x="52582" y="108704"/>
                  </a:cubicBezTo>
                  <a:cubicBezTo>
                    <a:pt x="53439" y="109085"/>
                    <a:pt x="54297" y="109219"/>
                    <a:pt x="55249" y="109076"/>
                  </a:cubicBezTo>
                  <a:lnTo>
                    <a:pt x="74299" y="106218"/>
                  </a:lnTo>
                  <a:cubicBezTo>
                    <a:pt x="76204" y="106352"/>
                    <a:pt x="78014" y="105285"/>
                    <a:pt x="78776" y="103551"/>
                  </a:cubicBezTo>
                  <a:close/>
                  <a:moveTo>
                    <a:pt x="108589" y="248617"/>
                  </a:moveTo>
                  <a:lnTo>
                    <a:pt x="119066" y="265190"/>
                  </a:lnTo>
                  <a:cubicBezTo>
                    <a:pt x="120400" y="267372"/>
                    <a:pt x="123353" y="268010"/>
                    <a:pt x="125544" y="266629"/>
                  </a:cubicBezTo>
                  <a:cubicBezTo>
                    <a:pt x="126305" y="266143"/>
                    <a:pt x="126878" y="265448"/>
                    <a:pt x="127258" y="264619"/>
                  </a:cubicBezTo>
                  <a:lnTo>
                    <a:pt x="168882" y="174322"/>
                  </a:lnTo>
                  <a:cubicBezTo>
                    <a:pt x="169931" y="171979"/>
                    <a:pt x="168977" y="169207"/>
                    <a:pt x="166596" y="168121"/>
                  </a:cubicBezTo>
                  <a:cubicBezTo>
                    <a:pt x="165739" y="167740"/>
                    <a:pt x="164882" y="167607"/>
                    <a:pt x="163930" y="167750"/>
                  </a:cubicBezTo>
                  <a:lnTo>
                    <a:pt x="144880" y="170607"/>
                  </a:lnTo>
                  <a:cubicBezTo>
                    <a:pt x="143356" y="170836"/>
                    <a:pt x="142022" y="171836"/>
                    <a:pt x="141356" y="173274"/>
                  </a:cubicBezTo>
                  <a:lnTo>
                    <a:pt x="108684" y="244140"/>
                  </a:lnTo>
                  <a:cubicBezTo>
                    <a:pt x="108208" y="245664"/>
                    <a:pt x="108494" y="247341"/>
                    <a:pt x="109446" y="248617"/>
                  </a:cubicBezTo>
                  <a:close/>
                  <a:moveTo>
                    <a:pt x="29817" y="208040"/>
                  </a:moveTo>
                  <a:lnTo>
                    <a:pt x="62488" y="137174"/>
                  </a:lnTo>
                  <a:cubicBezTo>
                    <a:pt x="63250" y="135784"/>
                    <a:pt x="63250" y="134088"/>
                    <a:pt x="62488" y="132698"/>
                  </a:cubicBezTo>
                  <a:lnTo>
                    <a:pt x="52011" y="116124"/>
                  </a:lnTo>
                  <a:cubicBezTo>
                    <a:pt x="50678" y="113933"/>
                    <a:pt x="47820" y="113257"/>
                    <a:pt x="45629" y="114619"/>
                  </a:cubicBezTo>
                  <a:cubicBezTo>
                    <a:pt x="44772" y="115095"/>
                    <a:pt x="44200" y="115781"/>
                    <a:pt x="43819" y="116600"/>
                  </a:cubicBezTo>
                  <a:lnTo>
                    <a:pt x="2194" y="206993"/>
                  </a:lnTo>
                  <a:cubicBezTo>
                    <a:pt x="1147" y="209422"/>
                    <a:pt x="2290" y="212213"/>
                    <a:pt x="4766" y="213232"/>
                  </a:cubicBezTo>
                  <a:cubicBezTo>
                    <a:pt x="5529" y="213546"/>
                    <a:pt x="6291" y="213660"/>
                    <a:pt x="7148" y="213565"/>
                  </a:cubicBezTo>
                  <a:lnTo>
                    <a:pt x="26198" y="210707"/>
                  </a:lnTo>
                  <a:cubicBezTo>
                    <a:pt x="28103" y="210765"/>
                    <a:pt x="29817" y="209726"/>
                    <a:pt x="30674" y="208040"/>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71" name="Google Shape;1110;p49">
              <a:extLst>
                <a:ext uri="{FF2B5EF4-FFF2-40B4-BE49-F238E27FC236}">
                  <a16:creationId xmlns:a16="http://schemas.microsoft.com/office/drawing/2014/main" id="{2B25D265-581F-E231-C9E7-9B5A1438D4ED}"/>
                </a:ext>
              </a:extLst>
            </p:cNvPr>
            <p:cNvSpPr/>
            <p:nvPr/>
          </p:nvSpPr>
          <p:spPr>
            <a:xfrm>
              <a:off x="3034260" y="3396353"/>
              <a:ext cx="787306" cy="806293"/>
            </a:xfrm>
            <a:custGeom>
              <a:avLst/>
              <a:gdLst/>
              <a:ahLst/>
              <a:cxnLst/>
              <a:rect l="l" t="t" r="r" b="b"/>
              <a:pathLst>
                <a:path w="1067533" h="1093279" extrusionOk="0">
                  <a:moveTo>
                    <a:pt x="396304" y="44157"/>
                  </a:moveTo>
                  <a:lnTo>
                    <a:pt x="334867" y="101307"/>
                  </a:lnTo>
                  <a:lnTo>
                    <a:pt x="310675" y="90163"/>
                  </a:lnTo>
                  <a:lnTo>
                    <a:pt x="371063" y="35870"/>
                  </a:lnTo>
                  <a:lnTo>
                    <a:pt x="336678" y="20058"/>
                  </a:lnTo>
                  <a:lnTo>
                    <a:pt x="346203" y="-230"/>
                  </a:lnTo>
                  <a:lnTo>
                    <a:pt x="404496" y="26631"/>
                  </a:lnTo>
                  <a:close/>
                  <a:moveTo>
                    <a:pt x="562706" y="125881"/>
                  </a:moveTo>
                  <a:cubicBezTo>
                    <a:pt x="564610" y="121643"/>
                    <a:pt x="567659" y="118042"/>
                    <a:pt x="571565" y="115499"/>
                  </a:cubicBezTo>
                  <a:cubicBezTo>
                    <a:pt x="575946" y="112927"/>
                    <a:pt x="580899" y="111632"/>
                    <a:pt x="585946" y="111784"/>
                  </a:cubicBezTo>
                  <a:cubicBezTo>
                    <a:pt x="592614" y="111965"/>
                    <a:pt x="599091" y="113594"/>
                    <a:pt x="604996" y="116547"/>
                  </a:cubicBezTo>
                  <a:cubicBezTo>
                    <a:pt x="610997" y="119090"/>
                    <a:pt x="616332" y="122890"/>
                    <a:pt x="620713" y="127691"/>
                  </a:cubicBezTo>
                  <a:cubicBezTo>
                    <a:pt x="624142" y="131377"/>
                    <a:pt x="626428" y="136025"/>
                    <a:pt x="627190" y="141026"/>
                  </a:cubicBezTo>
                  <a:cubicBezTo>
                    <a:pt x="627857" y="145598"/>
                    <a:pt x="627190" y="150275"/>
                    <a:pt x="625189" y="154456"/>
                  </a:cubicBezTo>
                  <a:cubicBezTo>
                    <a:pt x="623475" y="158304"/>
                    <a:pt x="620713" y="161610"/>
                    <a:pt x="617284" y="163981"/>
                  </a:cubicBezTo>
                  <a:cubicBezTo>
                    <a:pt x="613950" y="166267"/>
                    <a:pt x="610045" y="167591"/>
                    <a:pt x="605950" y="167791"/>
                  </a:cubicBezTo>
                  <a:cubicBezTo>
                    <a:pt x="608997" y="171515"/>
                    <a:pt x="610902" y="176049"/>
                    <a:pt x="611474" y="180840"/>
                  </a:cubicBezTo>
                  <a:cubicBezTo>
                    <a:pt x="611951" y="185746"/>
                    <a:pt x="611092" y="190699"/>
                    <a:pt x="608902" y="195128"/>
                  </a:cubicBezTo>
                  <a:cubicBezTo>
                    <a:pt x="606521" y="200557"/>
                    <a:pt x="602521" y="205120"/>
                    <a:pt x="597472" y="208177"/>
                  </a:cubicBezTo>
                  <a:cubicBezTo>
                    <a:pt x="592519" y="211025"/>
                    <a:pt x="586804" y="212444"/>
                    <a:pt x="581090" y="212273"/>
                  </a:cubicBezTo>
                  <a:cubicBezTo>
                    <a:pt x="574803" y="212054"/>
                    <a:pt x="568611" y="210530"/>
                    <a:pt x="562897" y="207796"/>
                  </a:cubicBezTo>
                  <a:cubicBezTo>
                    <a:pt x="557086" y="205272"/>
                    <a:pt x="551943" y="201576"/>
                    <a:pt x="547657" y="196938"/>
                  </a:cubicBezTo>
                  <a:cubicBezTo>
                    <a:pt x="543751" y="192680"/>
                    <a:pt x="541179" y="187441"/>
                    <a:pt x="540036" y="181793"/>
                  </a:cubicBezTo>
                  <a:cubicBezTo>
                    <a:pt x="539084" y="175944"/>
                    <a:pt x="540036" y="169963"/>
                    <a:pt x="542608" y="164648"/>
                  </a:cubicBezTo>
                  <a:cubicBezTo>
                    <a:pt x="544608" y="160028"/>
                    <a:pt x="547942" y="156085"/>
                    <a:pt x="552133" y="153313"/>
                  </a:cubicBezTo>
                  <a:cubicBezTo>
                    <a:pt x="556133" y="150665"/>
                    <a:pt x="560801" y="149179"/>
                    <a:pt x="565658" y="149027"/>
                  </a:cubicBezTo>
                  <a:cubicBezTo>
                    <a:pt x="560229" y="142550"/>
                    <a:pt x="559086" y="133511"/>
                    <a:pt x="562706" y="125881"/>
                  </a:cubicBezTo>
                  <a:close/>
                  <a:moveTo>
                    <a:pt x="572231" y="167982"/>
                  </a:moveTo>
                  <a:cubicBezTo>
                    <a:pt x="569373" y="168991"/>
                    <a:pt x="567182" y="171182"/>
                    <a:pt x="566039" y="173982"/>
                  </a:cubicBezTo>
                  <a:cubicBezTo>
                    <a:pt x="564706" y="176583"/>
                    <a:pt x="564515" y="179602"/>
                    <a:pt x="565468" y="182364"/>
                  </a:cubicBezTo>
                  <a:cubicBezTo>
                    <a:pt x="566611" y="185203"/>
                    <a:pt x="568802" y="187470"/>
                    <a:pt x="571659" y="188651"/>
                  </a:cubicBezTo>
                  <a:cubicBezTo>
                    <a:pt x="574326" y="190051"/>
                    <a:pt x="577564" y="190261"/>
                    <a:pt x="580422" y="189222"/>
                  </a:cubicBezTo>
                  <a:cubicBezTo>
                    <a:pt x="583089" y="188194"/>
                    <a:pt x="585280" y="186089"/>
                    <a:pt x="586328" y="183412"/>
                  </a:cubicBezTo>
                  <a:cubicBezTo>
                    <a:pt x="587757" y="180764"/>
                    <a:pt x="587947" y="177669"/>
                    <a:pt x="586995" y="174840"/>
                  </a:cubicBezTo>
                  <a:cubicBezTo>
                    <a:pt x="585852" y="172078"/>
                    <a:pt x="583660" y="169887"/>
                    <a:pt x="580899" y="168744"/>
                  </a:cubicBezTo>
                  <a:cubicBezTo>
                    <a:pt x="578136" y="167334"/>
                    <a:pt x="574993" y="167058"/>
                    <a:pt x="572040" y="167982"/>
                  </a:cubicBezTo>
                  <a:close/>
                  <a:moveTo>
                    <a:pt x="600806" y="139978"/>
                  </a:moveTo>
                  <a:cubicBezTo>
                    <a:pt x="600044" y="137721"/>
                    <a:pt x="598329" y="135902"/>
                    <a:pt x="596139" y="134930"/>
                  </a:cubicBezTo>
                  <a:cubicBezTo>
                    <a:pt x="593948" y="133930"/>
                    <a:pt x="591472" y="133930"/>
                    <a:pt x="589281" y="134930"/>
                  </a:cubicBezTo>
                  <a:cubicBezTo>
                    <a:pt x="586804" y="135959"/>
                    <a:pt x="584899" y="137968"/>
                    <a:pt x="584042" y="140454"/>
                  </a:cubicBezTo>
                  <a:cubicBezTo>
                    <a:pt x="582803" y="142712"/>
                    <a:pt x="582613" y="145350"/>
                    <a:pt x="583376" y="147789"/>
                  </a:cubicBezTo>
                  <a:cubicBezTo>
                    <a:pt x="584137" y="150056"/>
                    <a:pt x="585852" y="151865"/>
                    <a:pt x="588043" y="152742"/>
                  </a:cubicBezTo>
                  <a:cubicBezTo>
                    <a:pt x="590233" y="153694"/>
                    <a:pt x="592614" y="153694"/>
                    <a:pt x="594805" y="152742"/>
                  </a:cubicBezTo>
                  <a:cubicBezTo>
                    <a:pt x="597186" y="151732"/>
                    <a:pt x="598995" y="149808"/>
                    <a:pt x="599949" y="147408"/>
                  </a:cubicBezTo>
                  <a:cubicBezTo>
                    <a:pt x="601187" y="145150"/>
                    <a:pt x="601567" y="142483"/>
                    <a:pt x="600901" y="139978"/>
                  </a:cubicBezTo>
                  <a:close/>
                  <a:moveTo>
                    <a:pt x="802451" y="294283"/>
                  </a:moveTo>
                  <a:cubicBezTo>
                    <a:pt x="805689" y="295817"/>
                    <a:pt x="809499" y="295131"/>
                    <a:pt x="811976" y="292569"/>
                  </a:cubicBezTo>
                  <a:cubicBezTo>
                    <a:pt x="815975" y="287911"/>
                    <a:pt x="819215" y="282634"/>
                    <a:pt x="821501" y="276948"/>
                  </a:cubicBezTo>
                  <a:cubicBezTo>
                    <a:pt x="818643" y="278653"/>
                    <a:pt x="815309" y="279510"/>
                    <a:pt x="811976" y="279424"/>
                  </a:cubicBezTo>
                  <a:cubicBezTo>
                    <a:pt x="808261" y="279415"/>
                    <a:pt x="804641" y="278567"/>
                    <a:pt x="801308" y="276948"/>
                  </a:cubicBezTo>
                  <a:cubicBezTo>
                    <a:pt x="794258" y="273976"/>
                    <a:pt x="788639" y="268280"/>
                    <a:pt x="785782" y="261136"/>
                  </a:cubicBezTo>
                  <a:cubicBezTo>
                    <a:pt x="783305" y="253078"/>
                    <a:pt x="784162" y="244353"/>
                    <a:pt x="788163" y="236943"/>
                  </a:cubicBezTo>
                  <a:cubicBezTo>
                    <a:pt x="790544" y="231437"/>
                    <a:pt x="794353" y="226637"/>
                    <a:pt x="799116" y="223036"/>
                  </a:cubicBezTo>
                  <a:cubicBezTo>
                    <a:pt x="803593" y="219731"/>
                    <a:pt x="809022" y="217845"/>
                    <a:pt x="814546" y="217607"/>
                  </a:cubicBezTo>
                  <a:cubicBezTo>
                    <a:pt x="820738" y="217445"/>
                    <a:pt x="826834" y="218788"/>
                    <a:pt x="832358" y="221512"/>
                  </a:cubicBezTo>
                  <a:cubicBezTo>
                    <a:pt x="842836" y="224998"/>
                    <a:pt x="850646" y="233714"/>
                    <a:pt x="853028" y="244467"/>
                  </a:cubicBezTo>
                  <a:cubicBezTo>
                    <a:pt x="853885" y="256860"/>
                    <a:pt x="851314" y="269242"/>
                    <a:pt x="845408" y="280186"/>
                  </a:cubicBezTo>
                  <a:cubicBezTo>
                    <a:pt x="840551" y="292759"/>
                    <a:pt x="832549" y="303856"/>
                    <a:pt x="822071" y="312381"/>
                  </a:cubicBezTo>
                  <a:cubicBezTo>
                    <a:pt x="813118" y="318077"/>
                    <a:pt x="801688" y="318296"/>
                    <a:pt x="792449" y="312952"/>
                  </a:cubicBezTo>
                  <a:cubicBezTo>
                    <a:pt x="786829" y="310533"/>
                    <a:pt x="781972" y="306685"/>
                    <a:pt x="778257" y="301808"/>
                  </a:cubicBezTo>
                  <a:cubicBezTo>
                    <a:pt x="775018" y="297493"/>
                    <a:pt x="773113" y="292388"/>
                    <a:pt x="772637" y="287044"/>
                  </a:cubicBezTo>
                  <a:cubicBezTo>
                    <a:pt x="772161" y="281872"/>
                    <a:pt x="772827" y="276653"/>
                    <a:pt x="774732" y="271804"/>
                  </a:cubicBezTo>
                  <a:lnTo>
                    <a:pt x="796830" y="281901"/>
                  </a:lnTo>
                  <a:cubicBezTo>
                    <a:pt x="794925" y="286816"/>
                    <a:pt x="797402" y="292321"/>
                    <a:pt x="802355" y="294197"/>
                  </a:cubicBezTo>
                  <a:cubicBezTo>
                    <a:pt x="802355" y="294226"/>
                    <a:pt x="802451" y="294255"/>
                    <a:pt x="802546" y="294283"/>
                  </a:cubicBezTo>
                  <a:close/>
                  <a:moveTo>
                    <a:pt x="823596" y="261803"/>
                  </a:moveTo>
                  <a:cubicBezTo>
                    <a:pt x="826072" y="260774"/>
                    <a:pt x="828072" y="258784"/>
                    <a:pt x="829120" y="256279"/>
                  </a:cubicBezTo>
                  <a:cubicBezTo>
                    <a:pt x="830549" y="253735"/>
                    <a:pt x="830930" y="250687"/>
                    <a:pt x="829977" y="247896"/>
                  </a:cubicBezTo>
                  <a:cubicBezTo>
                    <a:pt x="828929" y="245306"/>
                    <a:pt x="826834" y="243296"/>
                    <a:pt x="824262" y="242372"/>
                  </a:cubicBezTo>
                  <a:cubicBezTo>
                    <a:pt x="821881" y="241010"/>
                    <a:pt x="818929" y="240772"/>
                    <a:pt x="816357" y="241705"/>
                  </a:cubicBezTo>
                  <a:cubicBezTo>
                    <a:pt x="813689" y="242791"/>
                    <a:pt x="811689" y="244934"/>
                    <a:pt x="810642" y="247611"/>
                  </a:cubicBezTo>
                  <a:cubicBezTo>
                    <a:pt x="809308" y="250049"/>
                    <a:pt x="809118" y="252897"/>
                    <a:pt x="809974" y="255516"/>
                  </a:cubicBezTo>
                  <a:cubicBezTo>
                    <a:pt x="811022" y="258155"/>
                    <a:pt x="813214" y="260231"/>
                    <a:pt x="815880" y="261231"/>
                  </a:cubicBezTo>
                  <a:cubicBezTo>
                    <a:pt x="818166" y="262451"/>
                    <a:pt x="820928" y="262660"/>
                    <a:pt x="823405" y="261803"/>
                  </a:cubicBezTo>
                  <a:close/>
                  <a:moveTo>
                    <a:pt x="1069340" y="376960"/>
                  </a:moveTo>
                  <a:lnTo>
                    <a:pt x="1060292" y="396582"/>
                  </a:lnTo>
                  <a:lnTo>
                    <a:pt x="1005714" y="371436"/>
                  </a:lnTo>
                  <a:lnTo>
                    <a:pt x="1014762" y="351814"/>
                  </a:lnTo>
                  <a:close/>
                  <a:moveTo>
                    <a:pt x="202565" y="293616"/>
                  </a:moveTo>
                  <a:lnTo>
                    <a:pt x="211519" y="274566"/>
                  </a:lnTo>
                  <a:lnTo>
                    <a:pt x="272860" y="238753"/>
                  </a:lnTo>
                  <a:lnTo>
                    <a:pt x="298768" y="250754"/>
                  </a:lnTo>
                  <a:lnTo>
                    <a:pt x="274861" y="302570"/>
                  </a:lnTo>
                  <a:lnTo>
                    <a:pt x="284386" y="306856"/>
                  </a:lnTo>
                  <a:lnTo>
                    <a:pt x="274861" y="327335"/>
                  </a:lnTo>
                  <a:lnTo>
                    <a:pt x="265336" y="323049"/>
                  </a:lnTo>
                  <a:lnTo>
                    <a:pt x="258763" y="337527"/>
                  </a:lnTo>
                  <a:lnTo>
                    <a:pt x="234855" y="326478"/>
                  </a:lnTo>
                  <a:lnTo>
                    <a:pt x="241523" y="312000"/>
                  </a:lnTo>
                  <a:close/>
                  <a:moveTo>
                    <a:pt x="264478" y="266756"/>
                  </a:moveTo>
                  <a:lnTo>
                    <a:pt x="235903" y="284282"/>
                  </a:lnTo>
                  <a:lnTo>
                    <a:pt x="252571" y="291902"/>
                  </a:lnTo>
                  <a:close/>
                  <a:moveTo>
                    <a:pt x="520796" y="376103"/>
                  </a:moveTo>
                  <a:lnTo>
                    <a:pt x="484695" y="359434"/>
                  </a:lnTo>
                  <a:lnTo>
                    <a:pt x="478505" y="372864"/>
                  </a:lnTo>
                  <a:cubicBezTo>
                    <a:pt x="481077" y="371893"/>
                    <a:pt x="483839" y="371560"/>
                    <a:pt x="486601" y="371912"/>
                  </a:cubicBezTo>
                  <a:cubicBezTo>
                    <a:pt x="489935" y="372150"/>
                    <a:pt x="493173" y="373026"/>
                    <a:pt x="496126" y="374484"/>
                  </a:cubicBezTo>
                  <a:cubicBezTo>
                    <a:pt x="501364" y="376646"/>
                    <a:pt x="505747" y="380370"/>
                    <a:pt x="508794" y="385152"/>
                  </a:cubicBezTo>
                  <a:cubicBezTo>
                    <a:pt x="511461" y="389495"/>
                    <a:pt x="512795" y="394534"/>
                    <a:pt x="512604" y="399630"/>
                  </a:cubicBezTo>
                  <a:cubicBezTo>
                    <a:pt x="512414" y="404973"/>
                    <a:pt x="511080" y="410221"/>
                    <a:pt x="508794" y="415060"/>
                  </a:cubicBezTo>
                  <a:cubicBezTo>
                    <a:pt x="505556" y="423690"/>
                    <a:pt x="498889" y="430596"/>
                    <a:pt x="490411" y="434110"/>
                  </a:cubicBezTo>
                  <a:cubicBezTo>
                    <a:pt x="481743" y="437044"/>
                    <a:pt x="472314" y="436244"/>
                    <a:pt x="464313" y="431920"/>
                  </a:cubicBezTo>
                  <a:cubicBezTo>
                    <a:pt x="458312" y="429338"/>
                    <a:pt x="452978" y="425471"/>
                    <a:pt x="448597" y="420585"/>
                  </a:cubicBezTo>
                  <a:cubicBezTo>
                    <a:pt x="444977" y="416422"/>
                    <a:pt x="442596" y="411288"/>
                    <a:pt x="441833" y="405821"/>
                  </a:cubicBezTo>
                  <a:cubicBezTo>
                    <a:pt x="441167" y="400392"/>
                    <a:pt x="442024" y="394896"/>
                    <a:pt x="444310" y="389914"/>
                  </a:cubicBezTo>
                  <a:lnTo>
                    <a:pt x="467360" y="400487"/>
                  </a:lnTo>
                  <a:cubicBezTo>
                    <a:pt x="466694" y="402402"/>
                    <a:pt x="466694" y="404478"/>
                    <a:pt x="467360" y="406392"/>
                  </a:cubicBezTo>
                  <a:cubicBezTo>
                    <a:pt x="468408" y="408612"/>
                    <a:pt x="470218" y="410355"/>
                    <a:pt x="472504" y="411250"/>
                  </a:cubicBezTo>
                  <a:cubicBezTo>
                    <a:pt x="474886" y="412536"/>
                    <a:pt x="477838" y="412536"/>
                    <a:pt x="480219" y="411250"/>
                  </a:cubicBezTo>
                  <a:cubicBezTo>
                    <a:pt x="482791" y="409640"/>
                    <a:pt x="484791" y="407278"/>
                    <a:pt x="485934" y="404488"/>
                  </a:cubicBezTo>
                  <a:cubicBezTo>
                    <a:pt x="487267" y="401973"/>
                    <a:pt x="487649" y="399049"/>
                    <a:pt x="486887" y="396296"/>
                  </a:cubicBezTo>
                  <a:cubicBezTo>
                    <a:pt x="485934" y="393772"/>
                    <a:pt x="483934" y="391762"/>
                    <a:pt x="481457" y="390771"/>
                  </a:cubicBezTo>
                  <a:cubicBezTo>
                    <a:pt x="479648" y="389771"/>
                    <a:pt x="477458" y="389467"/>
                    <a:pt x="475457" y="389914"/>
                  </a:cubicBezTo>
                  <a:cubicBezTo>
                    <a:pt x="473743" y="390362"/>
                    <a:pt x="472218" y="391410"/>
                    <a:pt x="471171" y="392867"/>
                  </a:cubicBezTo>
                  <a:lnTo>
                    <a:pt x="448215" y="382294"/>
                  </a:lnTo>
                  <a:lnTo>
                    <a:pt x="472695" y="329049"/>
                  </a:lnTo>
                  <a:lnTo>
                    <a:pt x="529845" y="355529"/>
                  </a:lnTo>
                  <a:close/>
                  <a:moveTo>
                    <a:pt x="726821" y="469067"/>
                  </a:moveTo>
                  <a:cubicBezTo>
                    <a:pt x="725964" y="466952"/>
                    <a:pt x="724249" y="465305"/>
                    <a:pt x="722059" y="464495"/>
                  </a:cubicBezTo>
                  <a:cubicBezTo>
                    <a:pt x="718630" y="462723"/>
                    <a:pt x="714344" y="463419"/>
                    <a:pt x="711677" y="466210"/>
                  </a:cubicBezTo>
                  <a:cubicBezTo>
                    <a:pt x="707676" y="470810"/>
                    <a:pt x="704438" y="476058"/>
                    <a:pt x="702152" y="481735"/>
                  </a:cubicBezTo>
                  <a:cubicBezTo>
                    <a:pt x="705009" y="479983"/>
                    <a:pt x="708343" y="479059"/>
                    <a:pt x="711677" y="479068"/>
                  </a:cubicBezTo>
                  <a:cubicBezTo>
                    <a:pt x="715487" y="479020"/>
                    <a:pt x="719392" y="479868"/>
                    <a:pt x="722820" y="481545"/>
                  </a:cubicBezTo>
                  <a:cubicBezTo>
                    <a:pt x="729964" y="484440"/>
                    <a:pt x="735489" y="490165"/>
                    <a:pt x="738252" y="497356"/>
                  </a:cubicBezTo>
                  <a:cubicBezTo>
                    <a:pt x="740633" y="505367"/>
                    <a:pt x="739775" y="513997"/>
                    <a:pt x="735776" y="521359"/>
                  </a:cubicBezTo>
                  <a:cubicBezTo>
                    <a:pt x="733394" y="526846"/>
                    <a:pt x="729679" y="531627"/>
                    <a:pt x="724917" y="535266"/>
                  </a:cubicBezTo>
                  <a:cubicBezTo>
                    <a:pt x="720439" y="538590"/>
                    <a:pt x="715106" y="540476"/>
                    <a:pt x="709486" y="540695"/>
                  </a:cubicBezTo>
                  <a:cubicBezTo>
                    <a:pt x="703295" y="540886"/>
                    <a:pt x="697103" y="539542"/>
                    <a:pt x="691484" y="536790"/>
                  </a:cubicBezTo>
                  <a:cubicBezTo>
                    <a:pt x="680911" y="533256"/>
                    <a:pt x="673005" y="524255"/>
                    <a:pt x="670910" y="513263"/>
                  </a:cubicBezTo>
                  <a:cubicBezTo>
                    <a:pt x="670148" y="500633"/>
                    <a:pt x="672814" y="488041"/>
                    <a:pt x="678815" y="476878"/>
                  </a:cubicBezTo>
                  <a:cubicBezTo>
                    <a:pt x="683483" y="464419"/>
                    <a:pt x="691675" y="453598"/>
                    <a:pt x="702438" y="445731"/>
                  </a:cubicBezTo>
                  <a:cubicBezTo>
                    <a:pt x="711772" y="440520"/>
                    <a:pt x="723107" y="440520"/>
                    <a:pt x="732441" y="445731"/>
                  </a:cubicBezTo>
                  <a:cubicBezTo>
                    <a:pt x="740538" y="448721"/>
                    <a:pt x="746919" y="455084"/>
                    <a:pt x="749872" y="463162"/>
                  </a:cubicBezTo>
                  <a:cubicBezTo>
                    <a:pt x="752254" y="470686"/>
                    <a:pt x="751968" y="478792"/>
                    <a:pt x="749014" y="486117"/>
                  </a:cubicBezTo>
                  <a:lnTo>
                    <a:pt x="727107" y="475925"/>
                  </a:lnTo>
                  <a:cubicBezTo>
                    <a:pt x="727583" y="473658"/>
                    <a:pt x="727489" y="471286"/>
                    <a:pt x="726821" y="469067"/>
                  </a:cubicBezTo>
                  <a:close/>
                  <a:moveTo>
                    <a:pt x="700246" y="496404"/>
                  </a:moveTo>
                  <a:cubicBezTo>
                    <a:pt x="697580" y="497318"/>
                    <a:pt x="695484" y="499385"/>
                    <a:pt x="694436" y="502023"/>
                  </a:cubicBezTo>
                  <a:cubicBezTo>
                    <a:pt x="693008" y="504586"/>
                    <a:pt x="692722" y="507615"/>
                    <a:pt x="693579" y="510405"/>
                  </a:cubicBezTo>
                  <a:cubicBezTo>
                    <a:pt x="694722" y="513111"/>
                    <a:pt x="696913" y="515244"/>
                    <a:pt x="699675" y="516311"/>
                  </a:cubicBezTo>
                  <a:cubicBezTo>
                    <a:pt x="702152" y="517587"/>
                    <a:pt x="705009" y="517835"/>
                    <a:pt x="707581" y="516978"/>
                  </a:cubicBezTo>
                  <a:cubicBezTo>
                    <a:pt x="710248" y="515892"/>
                    <a:pt x="712248" y="513749"/>
                    <a:pt x="713295" y="511072"/>
                  </a:cubicBezTo>
                  <a:cubicBezTo>
                    <a:pt x="714629" y="508558"/>
                    <a:pt x="714915" y="505605"/>
                    <a:pt x="714058" y="502881"/>
                  </a:cubicBezTo>
                  <a:cubicBezTo>
                    <a:pt x="713011" y="500290"/>
                    <a:pt x="710914" y="498233"/>
                    <a:pt x="708343" y="497166"/>
                  </a:cubicBezTo>
                  <a:cubicBezTo>
                    <a:pt x="705867" y="495937"/>
                    <a:pt x="702914" y="495670"/>
                    <a:pt x="700246" y="496404"/>
                  </a:cubicBezTo>
                  <a:close/>
                  <a:moveTo>
                    <a:pt x="963803" y="624134"/>
                  </a:moveTo>
                  <a:lnTo>
                    <a:pt x="944753" y="615180"/>
                  </a:lnTo>
                  <a:lnTo>
                    <a:pt x="935228" y="635183"/>
                  </a:lnTo>
                  <a:lnTo>
                    <a:pt x="912559" y="624801"/>
                  </a:lnTo>
                  <a:lnTo>
                    <a:pt x="922084" y="604798"/>
                  </a:lnTo>
                  <a:lnTo>
                    <a:pt x="903034" y="595749"/>
                  </a:lnTo>
                  <a:lnTo>
                    <a:pt x="912559" y="574413"/>
                  </a:lnTo>
                  <a:lnTo>
                    <a:pt x="931609" y="583462"/>
                  </a:lnTo>
                  <a:lnTo>
                    <a:pt x="941134" y="563269"/>
                  </a:lnTo>
                  <a:lnTo>
                    <a:pt x="963803" y="573747"/>
                  </a:lnTo>
                  <a:lnTo>
                    <a:pt x="954278" y="593845"/>
                  </a:lnTo>
                  <a:lnTo>
                    <a:pt x="973328" y="602798"/>
                  </a:lnTo>
                  <a:close/>
                  <a:moveTo>
                    <a:pt x="32544" y="686713"/>
                  </a:moveTo>
                  <a:cubicBezTo>
                    <a:pt x="42546" y="681274"/>
                    <a:pt x="54547" y="681274"/>
                    <a:pt x="64548" y="686713"/>
                  </a:cubicBezTo>
                  <a:cubicBezTo>
                    <a:pt x="75216" y="690685"/>
                    <a:pt x="83122" y="699791"/>
                    <a:pt x="85599" y="710907"/>
                  </a:cubicBezTo>
                  <a:cubicBezTo>
                    <a:pt x="87217" y="723480"/>
                    <a:pt x="85027" y="736253"/>
                    <a:pt x="79121" y="747483"/>
                  </a:cubicBezTo>
                  <a:cubicBezTo>
                    <a:pt x="74359" y="759341"/>
                    <a:pt x="66168" y="769476"/>
                    <a:pt x="55500" y="776534"/>
                  </a:cubicBezTo>
                  <a:cubicBezTo>
                    <a:pt x="45498" y="782020"/>
                    <a:pt x="33402" y="782020"/>
                    <a:pt x="23400" y="776534"/>
                  </a:cubicBezTo>
                  <a:cubicBezTo>
                    <a:pt x="12637" y="772686"/>
                    <a:pt x="4636" y="763580"/>
                    <a:pt x="2255" y="752436"/>
                  </a:cubicBezTo>
                  <a:cubicBezTo>
                    <a:pt x="731" y="739777"/>
                    <a:pt x="3112" y="726947"/>
                    <a:pt x="9018" y="715669"/>
                  </a:cubicBezTo>
                  <a:cubicBezTo>
                    <a:pt x="13780" y="703772"/>
                    <a:pt x="22067" y="693647"/>
                    <a:pt x="32830" y="686713"/>
                  </a:cubicBezTo>
                  <a:close/>
                  <a:moveTo>
                    <a:pt x="61119" y="719384"/>
                  </a:moveTo>
                  <a:cubicBezTo>
                    <a:pt x="61405" y="714888"/>
                    <a:pt x="58642" y="710764"/>
                    <a:pt x="54357" y="709288"/>
                  </a:cubicBezTo>
                  <a:cubicBezTo>
                    <a:pt x="50546" y="706840"/>
                    <a:pt x="45498" y="707440"/>
                    <a:pt x="42355" y="710716"/>
                  </a:cubicBezTo>
                  <a:cubicBezTo>
                    <a:pt x="38259" y="715250"/>
                    <a:pt x="35021" y="720517"/>
                    <a:pt x="32830" y="726242"/>
                  </a:cubicBezTo>
                  <a:cubicBezTo>
                    <a:pt x="29877" y="731795"/>
                    <a:pt x="28068" y="737834"/>
                    <a:pt x="27306" y="744054"/>
                  </a:cubicBezTo>
                  <a:cubicBezTo>
                    <a:pt x="26829" y="748607"/>
                    <a:pt x="29687" y="752845"/>
                    <a:pt x="34068" y="754150"/>
                  </a:cubicBezTo>
                  <a:cubicBezTo>
                    <a:pt x="37974" y="756493"/>
                    <a:pt x="42927" y="755950"/>
                    <a:pt x="46165" y="752817"/>
                  </a:cubicBezTo>
                  <a:cubicBezTo>
                    <a:pt x="50356" y="748169"/>
                    <a:pt x="53785" y="742815"/>
                    <a:pt x="56166" y="737005"/>
                  </a:cubicBezTo>
                  <a:cubicBezTo>
                    <a:pt x="58928" y="731586"/>
                    <a:pt x="60739" y="725718"/>
                    <a:pt x="61405" y="719670"/>
                  </a:cubicBezTo>
                  <a:close/>
                  <a:moveTo>
                    <a:pt x="243428" y="875308"/>
                  </a:moveTo>
                  <a:cubicBezTo>
                    <a:pt x="241903" y="871984"/>
                    <a:pt x="241903" y="868155"/>
                    <a:pt x="243428" y="864831"/>
                  </a:cubicBezTo>
                  <a:cubicBezTo>
                    <a:pt x="244857" y="861430"/>
                    <a:pt x="247809" y="858849"/>
                    <a:pt x="251333" y="857782"/>
                  </a:cubicBezTo>
                  <a:cubicBezTo>
                    <a:pt x="255239" y="856668"/>
                    <a:pt x="259335" y="857078"/>
                    <a:pt x="262954" y="858925"/>
                  </a:cubicBezTo>
                  <a:cubicBezTo>
                    <a:pt x="266669" y="860430"/>
                    <a:pt x="269717" y="863335"/>
                    <a:pt x="271336" y="867021"/>
                  </a:cubicBezTo>
                  <a:cubicBezTo>
                    <a:pt x="272860" y="870345"/>
                    <a:pt x="272860" y="874175"/>
                    <a:pt x="271336" y="877499"/>
                  </a:cubicBezTo>
                  <a:cubicBezTo>
                    <a:pt x="269907" y="880880"/>
                    <a:pt x="267049" y="883433"/>
                    <a:pt x="263525" y="884452"/>
                  </a:cubicBezTo>
                  <a:cubicBezTo>
                    <a:pt x="259715" y="885605"/>
                    <a:pt x="255525" y="885224"/>
                    <a:pt x="252000" y="883405"/>
                  </a:cubicBezTo>
                  <a:cubicBezTo>
                    <a:pt x="248190" y="881909"/>
                    <a:pt x="245047" y="879014"/>
                    <a:pt x="243332" y="875308"/>
                  </a:cubicBezTo>
                  <a:close/>
                  <a:moveTo>
                    <a:pt x="532511" y="967701"/>
                  </a:moveTo>
                  <a:lnTo>
                    <a:pt x="522986" y="988942"/>
                  </a:lnTo>
                  <a:lnTo>
                    <a:pt x="453930" y="957128"/>
                  </a:lnTo>
                  <a:lnTo>
                    <a:pt x="463455" y="935887"/>
                  </a:lnTo>
                  <a:close/>
                  <a:moveTo>
                    <a:pt x="547466" y="935411"/>
                  </a:moveTo>
                  <a:lnTo>
                    <a:pt x="537941" y="956747"/>
                  </a:lnTo>
                  <a:lnTo>
                    <a:pt x="468885" y="924933"/>
                  </a:lnTo>
                  <a:lnTo>
                    <a:pt x="478410" y="903597"/>
                  </a:lnTo>
                  <a:close/>
                  <a:moveTo>
                    <a:pt x="766541" y="1037710"/>
                  </a:moveTo>
                  <a:lnTo>
                    <a:pt x="768446" y="1062665"/>
                  </a:lnTo>
                  <a:lnTo>
                    <a:pt x="744252" y="1060189"/>
                  </a:lnTo>
                  <a:lnTo>
                    <a:pt x="762065" y="1076667"/>
                  </a:lnTo>
                  <a:lnTo>
                    <a:pt x="740633" y="1092002"/>
                  </a:lnTo>
                  <a:lnTo>
                    <a:pt x="731108" y="1068666"/>
                  </a:lnTo>
                  <a:lnTo>
                    <a:pt x="725678" y="1093050"/>
                  </a:lnTo>
                  <a:lnTo>
                    <a:pt x="702818" y="1082572"/>
                  </a:lnTo>
                  <a:lnTo>
                    <a:pt x="717678" y="1062474"/>
                  </a:lnTo>
                  <a:lnTo>
                    <a:pt x="693865" y="1070856"/>
                  </a:lnTo>
                  <a:lnTo>
                    <a:pt x="691293" y="1043806"/>
                  </a:lnTo>
                  <a:lnTo>
                    <a:pt x="715583" y="1046282"/>
                  </a:lnTo>
                  <a:lnTo>
                    <a:pt x="697960" y="1030375"/>
                  </a:lnTo>
                  <a:lnTo>
                    <a:pt x="718153" y="1015612"/>
                  </a:lnTo>
                  <a:lnTo>
                    <a:pt x="728821" y="1038757"/>
                  </a:lnTo>
                  <a:lnTo>
                    <a:pt x="733870" y="1013897"/>
                  </a:lnTo>
                  <a:lnTo>
                    <a:pt x="757396" y="1024756"/>
                  </a:lnTo>
                  <a:lnTo>
                    <a:pt x="742061" y="1044853"/>
                  </a:lnTo>
                  <a:close/>
                  <a:moveTo>
                    <a:pt x="135224" y="477830"/>
                  </a:moveTo>
                  <a:lnTo>
                    <a:pt x="145415" y="455637"/>
                  </a:lnTo>
                  <a:lnTo>
                    <a:pt x="182563" y="472782"/>
                  </a:lnTo>
                  <a:lnTo>
                    <a:pt x="141986" y="560888"/>
                  </a:lnTo>
                  <a:lnTo>
                    <a:pt x="117317" y="549458"/>
                  </a:lnTo>
                  <a:lnTo>
                    <a:pt x="147607" y="483545"/>
                  </a:lnTo>
                  <a:close/>
                  <a:moveTo>
                    <a:pt x="360014" y="619181"/>
                  </a:moveTo>
                  <a:cubicBezTo>
                    <a:pt x="366586" y="617238"/>
                    <a:pt x="372967" y="614581"/>
                    <a:pt x="379064" y="611275"/>
                  </a:cubicBezTo>
                  <a:cubicBezTo>
                    <a:pt x="383921" y="608856"/>
                    <a:pt x="387827" y="604951"/>
                    <a:pt x="390304" y="600131"/>
                  </a:cubicBezTo>
                  <a:cubicBezTo>
                    <a:pt x="391447" y="598036"/>
                    <a:pt x="391827" y="595607"/>
                    <a:pt x="391351" y="593273"/>
                  </a:cubicBezTo>
                  <a:cubicBezTo>
                    <a:pt x="390779" y="591216"/>
                    <a:pt x="389256" y="589558"/>
                    <a:pt x="387255" y="588796"/>
                  </a:cubicBezTo>
                  <a:cubicBezTo>
                    <a:pt x="385064" y="587644"/>
                    <a:pt x="382492" y="587834"/>
                    <a:pt x="380493" y="589272"/>
                  </a:cubicBezTo>
                  <a:cubicBezTo>
                    <a:pt x="377825" y="591187"/>
                    <a:pt x="375825" y="593883"/>
                    <a:pt x="374682" y="596988"/>
                  </a:cubicBezTo>
                  <a:lnTo>
                    <a:pt x="351727" y="586510"/>
                  </a:lnTo>
                  <a:cubicBezTo>
                    <a:pt x="354585" y="580281"/>
                    <a:pt x="359061" y="574899"/>
                    <a:pt x="364681" y="570889"/>
                  </a:cubicBezTo>
                  <a:cubicBezTo>
                    <a:pt x="369443" y="567594"/>
                    <a:pt x="375064" y="565793"/>
                    <a:pt x="380779" y="565746"/>
                  </a:cubicBezTo>
                  <a:cubicBezTo>
                    <a:pt x="386684" y="565679"/>
                    <a:pt x="392494" y="566984"/>
                    <a:pt x="397828" y="569556"/>
                  </a:cubicBezTo>
                  <a:cubicBezTo>
                    <a:pt x="406305" y="572528"/>
                    <a:pt x="413258" y="578862"/>
                    <a:pt x="416878" y="587082"/>
                  </a:cubicBezTo>
                  <a:cubicBezTo>
                    <a:pt x="419449" y="594435"/>
                    <a:pt x="418879" y="602522"/>
                    <a:pt x="415354" y="609465"/>
                  </a:cubicBezTo>
                  <a:cubicBezTo>
                    <a:pt x="411353" y="617952"/>
                    <a:pt x="404686" y="624858"/>
                    <a:pt x="396304" y="629087"/>
                  </a:cubicBezTo>
                  <a:cubicBezTo>
                    <a:pt x="386875" y="634002"/>
                    <a:pt x="376778" y="637374"/>
                    <a:pt x="366300" y="639088"/>
                  </a:cubicBezTo>
                  <a:lnTo>
                    <a:pt x="396400" y="652995"/>
                  </a:lnTo>
                  <a:lnTo>
                    <a:pt x="387636" y="672045"/>
                  </a:lnTo>
                  <a:lnTo>
                    <a:pt x="326105" y="643470"/>
                  </a:lnTo>
                  <a:lnTo>
                    <a:pt x="334297" y="625753"/>
                  </a:lnTo>
                  <a:cubicBezTo>
                    <a:pt x="344012" y="623563"/>
                    <a:pt x="352870" y="621277"/>
                    <a:pt x="359918" y="619181"/>
                  </a:cubicBezTo>
                  <a:close/>
                  <a:moveTo>
                    <a:pt x="599854" y="671378"/>
                  </a:moveTo>
                  <a:cubicBezTo>
                    <a:pt x="608426" y="669044"/>
                    <a:pt x="617570" y="670073"/>
                    <a:pt x="625380" y="674236"/>
                  </a:cubicBezTo>
                  <a:cubicBezTo>
                    <a:pt x="630905" y="676617"/>
                    <a:pt x="635763" y="680198"/>
                    <a:pt x="639763" y="684713"/>
                  </a:cubicBezTo>
                  <a:cubicBezTo>
                    <a:pt x="643002" y="688514"/>
                    <a:pt x="645002" y="693133"/>
                    <a:pt x="645668" y="698048"/>
                  </a:cubicBezTo>
                  <a:cubicBezTo>
                    <a:pt x="646240" y="702811"/>
                    <a:pt x="645478" y="707620"/>
                    <a:pt x="643382" y="711955"/>
                  </a:cubicBezTo>
                  <a:cubicBezTo>
                    <a:pt x="641478" y="716641"/>
                    <a:pt x="638144" y="720594"/>
                    <a:pt x="633857" y="723194"/>
                  </a:cubicBezTo>
                  <a:cubicBezTo>
                    <a:pt x="630142" y="725137"/>
                    <a:pt x="625952" y="725966"/>
                    <a:pt x="621760" y="725575"/>
                  </a:cubicBezTo>
                  <a:lnTo>
                    <a:pt x="621760" y="726052"/>
                  </a:lnTo>
                  <a:cubicBezTo>
                    <a:pt x="629572" y="732919"/>
                    <a:pt x="631667" y="744273"/>
                    <a:pt x="626809" y="753483"/>
                  </a:cubicBezTo>
                  <a:cubicBezTo>
                    <a:pt x="624714" y="758208"/>
                    <a:pt x="621476" y="762285"/>
                    <a:pt x="617284" y="765295"/>
                  </a:cubicBezTo>
                  <a:cubicBezTo>
                    <a:pt x="612998" y="768066"/>
                    <a:pt x="608045" y="769581"/>
                    <a:pt x="602996" y="769676"/>
                  </a:cubicBezTo>
                  <a:cubicBezTo>
                    <a:pt x="596996" y="769648"/>
                    <a:pt x="591090" y="768285"/>
                    <a:pt x="585661" y="765675"/>
                  </a:cubicBezTo>
                  <a:cubicBezTo>
                    <a:pt x="576898" y="762161"/>
                    <a:pt x="569659" y="755684"/>
                    <a:pt x="565182" y="747388"/>
                  </a:cubicBezTo>
                  <a:cubicBezTo>
                    <a:pt x="561658" y="738777"/>
                    <a:pt x="562134" y="729061"/>
                    <a:pt x="566421" y="720813"/>
                  </a:cubicBezTo>
                  <a:lnTo>
                    <a:pt x="589470" y="731481"/>
                  </a:lnTo>
                  <a:cubicBezTo>
                    <a:pt x="587852" y="733957"/>
                    <a:pt x="587375" y="736996"/>
                    <a:pt x="588043" y="739863"/>
                  </a:cubicBezTo>
                  <a:cubicBezTo>
                    <a:pt x="588995" y="742539"/>
                    <a:pt x="590995" y="744663"/>
                    <a:pt x="593662" y="745673"/>
                  </a:cubicBezTo>
                  <a:cubicBezTo>
                    <a:pt x="595757" y="746559"/>
                    <a:pt x="598043" y="746559"/>
                    <a:pt x="600140" y="745673"/>
                  </a:cubicBezTo>
                  <a:cubicBezTo>
                    <a:pt x="602235" y="744673"/>
                    <a:pt x="603853" y="742949"/>
                    <a:pt x="604807" y="740815"/>
                  </a:cubicBezTo>
                  <a:cubicBezTo>
                    <a:pt x="606139" y="738244"/>
                    <a:pt x="606139" y="735196"/>
                    <a:pt x="604807" y="732624"/>
                  </a:cubicBezTo>
                  <a:cubicBezTo>
                    <a:pt x="602615" y="729652"/>
                    <a:pt x="599663" y="727366"/>
                    <a:pt x="596234" y="726052"/>
                  </a:cubicBezTo>
                  <a:lnTo>
                    <a:pt x="591947" y="724147"/>
                  </a:lnTo>
                  <a:lnTo>
                    <a:pt x="600806" y="705097"/>
                  </a:lnTo>
                  <a:lnTo>
                    <a:pt x="604902" y="707002"/>
                  </a:lnTo>
                  <a:cubicBezTo>
                    <a:pt x="607568" y="708345"/>
                    <a:pt x="610426" y="709030"/>
                    <a:pt x="613378" y="709002"/>
                  </a:cubicBezTo>
                  <a:cubicBezTo>
                    <a:pt x="616236" y="708687"/>
                    <a:pt x="618713" y="706716"/>
                    <a:pt x="619570" y="703954"/>
                  </a:cubicBezTo>
                  <a:cubicBezTo>
                    <a:pt x="620713" y="701982"/>
                    <a:pt x="620999" y="699648"/>
                    <a:pt x="620333" y="697477"/>
                  </a:cubicBezTo>
                  <a:cubicBezTo>
                    <a:pt x="619665" y="695581"/>
                    <a:pt x="618141" y="694086"/>
                    <a:pt x="616236" y="693381"/>
                  </a:cubicBezTo>
                  <a:cubicBezTo>
                    <a:pt x="614332" y="692238"/>
                    <a:pt x="611951" y="692238"/>
                    <a:pt x="610045" y="693381"/>
                  </a:cubicBezTo>
                  <a:cubicBezTo>
                    <a:pt x="608045" y="694657"/>
                    <a:pt x="606425" y="696467"/>
                    <a:pt x="605378" y="698620"/>
                  </a:cubicBezTo>
                  <a:lnTo>
                    <a:pt x="582327" y="688047"/>
                  </a:lnTo>
                  <a:cubicBezTo>
                    <a:pt x="585661" y="680360"/>
                    <a:pt x="591947" y="674340"/>
                    <a:pt x="599758" y="671378"/>
                  </a:cubicBezTo>
                  <a:close/>
                  <a:moveTo>
                    <a:pt x="891700" y="799585"/>
                  </a:moveTo>
                  <a:lnTo>
                    <a:pt x="779781" y="870831"/>
                  </a:lnTo>
                  <a:lnTo>
                    <a:pt x="764540" y="855972"/>
                  </a:lnTo>
                  <a:lnTo>
                    <a:pt x="876459" y="784725"/>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grpSp>
    </p:spTree>
    <p:extLst>
      <p:ext uri="{BB962C8B-B14F-4D97-AF65-F5344CB8AC3E}">
        <p14:creationId xmlns:p14="http://schemas.microsoft.com/office/powerpoint/2010/main" val="1332866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8A6A502-158B-FA90-08BB-AB977EC83837}"/>
              </a:ext>
            </a:extLst>
          </p:cNvPr>
          <p:cNvSpPr>
            <a:spLocks noGrp="1"/>
          </p:cNvSpPr>
          <p:nvPr>
            <p:ph type="title"/>
          </p:nvPr>
        </p:nvSpPr>
        <p:spPr/>
        <p:txBody>
          <a:bodyPr/>
          <a:lstStyle/>
          <a:p>
            <a:r>
              <a:rPr lang="vi-VN" dirty="0"/>
              <a:t>Đánh giá hiệu suất và sự ổn định của mô hình</a:t>
            </a:r>
          </a:p>
        </p:txBody>
      </p:sp>
      <p:sp>
        <p:nvSpPr>
          <p:cNvPr id="4" name="Hộp Văn bản 3">
            <a:extLst>
              <a:ext uri="{FF2B5EF4-FFF2-40B4-BE49-F238E27FC236}">
                <a16:creationId xmlns:a16="http://schemas.microsoft.com/office/drawing/2014/main" id="{E3F8B6B3-106C-9FC6-9422-4D78478D9FD9}"/>
              </a:ext>
            </a:extLst>
          </p:cNvPr>
          <p:cNvSpPr txBox="1"/>
          <p:nvPr/>
        </p:nvSpPr>
        <p:spPr>
          <a:xfrm>
            <a:off x="720000" y="1017725"/>
            <a:ext cx="4821010" cy="307777"/>
          </a:xfrm>
          <a:prstGeom prst="rect">
            <a:avLst/>
          </a:prstGeom>
          <a:noFill/>
        </p:spPr>
        <p:txBody>
          <a:bodyPr wrap="square">
            <a:spAutoFit/>
          </a:bodyPr>
          <a:lstStyle/>
          <a:p>
            <a:r>
              <a:rPr lang="vi-VN" dirty="0">
                <a:solidFill>
                  <a:srgbClr val="17175A"/>
                </a:solidFill>
                <a:latin typeface="Inter"/>
              </a:rPr>
              <a:t>Thực hiện phương pháp </a:t>
            </a:r>
            <a:r>
              <a:rPr lang="vi-VN" dirty="0" err="1">
                <a:solidFill>
                  <a:srgbClr val="17175A"/>
                </a:solidFill>
                <a:latin typeface="Inter"/>
              </a:rPr>
              <a:t>cross-validation</a:t>
            </a:r>
            <a:r>
              <a:rPr lang="vi-VN" dirty="0">
                <a:solidFill>
                  <a:srgbClr val="17175A"/>
                </a:solidFill>
                <a:latin typeface="Inter"/>
              </a:rPr>
              <a:t> (k-</a:t>
            </a:r>
            <a:r>
              <a:rPr lang="vi-VN" dirty="0" err="1">
                <a:solidFill>
                  <a:srgbClr val="17175A"/>
                </a:solidFill>
                <a:latin typeface="Inter"/>
              </a:rPr>
              <a:t>fold</a:t>
            </a:r>
            <a:r>
              <a:rPr lang="vi-VN" dirty="0">
                <a:solidFill>
                  <a:srgbClr val="17175A"/>
                </a:solidFill>
                <a:latin typeface="Inter"/>
              </a:rPr>
              <a:t>) với k = 5</a:t>
            </a:r>
          </a:p>
        </p:txBody>
      </p:sp>
      <p:pic>
        <p:nvPicPr>
          <p:cNvPr id="6" name="Hình ảnh 5">
            <a:extLst>
              <a:ext uri="{FF2B5EF4-FFF2-40B4-BE49-F238E27FC236}">
                <a16:creationId xmlns:a16="http://schemas.microsoft.com/office/drawing/2014/main" id="{FBCE8EA1-8D78-9C73-614D-FA0FB5136061}"/>
              </a:ext>
            </a:extLst>
          </p:cNvPr>
          <p:cNvPicPr>
            <a:picLocks noChangeAspect="1"/>
          </p:cNvPicPr>
          <p:nvPr/>
        </p:nvPicPr>
        <p:blipFill>
          <a:blip r:embed="rId3"/>
          <a:srcRect r="24802"/>
          <a:stretch>
            <a:fillRect/>
          </a:stretch>
        </p:blipFill>
        <p:spPr>
          <a:xfrm>
            <a:off x="2047896" y="1501140"/>
            <a:ext cx="5048207" cy="2141220"/>
          </a:xfrm>
          <a:prstGeom prst="rect">
            <a:avLst/>
          </a:prstGeom>
        </p:spPr>
      </p:pic>
      <p:sp>
        <p:nvSpPr>
          <p:cNvPr id="8" name="Hộp Văn bản 7">
            <a:extLst>
              <a:ext uri="{FF2B5EF4-FFF2-40B4-BE49-F238E27FC236}">
                <a16:creationId xmlns:a16="http://schemas.microsoft.com/office/drawing/2014/main" id="{F1BDB47D-A280-D3E7-8094-1DE6BEFA6C72}"/>
              </a:ext>
            </a:extLst>
          </p:cNvPr>
          <p:cNvSpPr txBox="1"/>
          <p:nvPr/>
        </p:nvSpPr>
        <p:spPr>
          <a:xfrm>
            <a:off x="1453242" y="3756443"/>
            <a:ext cx="6237514" cy="738664"/>
          </a:xfrm>
          <a:prstGeom prst="rect">
            <a:avLst/>
          </a:prstGeom>
          <a:noFill/>
        </p:spPr>
        <p:txBody>
          <a:bodyPr wrap="square">
            <a:spAutoFit/>
          </a:bodyPr>
          <a:lstStyle/>
          <a:p>
            <a:r>
              <a:rPr lang="vi-VN" dirty="0">
                <a:solidFill>
                  <a:srgbClr val="17175A"/>
                </a:solidFill>
                <a:latin typeface="Inter"/>
              </a:rPr>
              <a:t>Mô hình hồi quy tuyến tính đa biến trên có hiệu suất ổn định và khả năng tổng quát hóa cao trên các </a:t>
            </a:r>
            <a:r>
              <a:rPr lang="vi-VN" dirty="0" err="1">
                <a:solidFill>
                  <a:srgbClr val="17175A"/>
                </a:solidFill>
                <a:latin typeface="Inter"/>
              </a:rPr>
              <a:t>fold</a:t>
            </a:r>
            <a:r>
              <a:rPr lang="vi-VN" dirty="0">
                <a:solidFill>
                  <a:srgbClr val="17175A"/>
                </a:solidFill>
                <a:latin typeface="Inter"/>
              </a:rPr>
              <a:t> khác nhau, chứng tỏ rằng mô hình không bị quá khớp với tập huấn luyện. Giá trị MAE cho thấy sai số dự đoán là khá nhỏ.</a:t>
            </a:r>
          </a:p>
        </p:txBody>
      </p:sp>
    </p:spTree>
    <p:extLst>
      <p:ext uri="{BB962C8B-B14F-4D97-AF65-F5344CB8AC3E}">
        <p14:creationId xmlns:p14="http://schemas.microsoft.com/office/powerpoint/2010/main" val="1663829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par>
                          <p:cTn id="14" fill="hold">
                            <p:stCondLst>
                              <p:cond delay="1500"/>
                            </p:stCondLst>
                            <p:childTnLst>
                              <p:par>
                                <p:cTn id="15" presetID="22" presetClass="entr" presetSubtype="1"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1000"/>
                                        <p:tgtEl>
                                          <p:spTgt spid="6"/>
                                        </p:tgtEl>
                                      </p:cBhvr>
                                    </p:animEffect>
                                  </p:childTnLst>
                                </p:cTn>
                              </p:par>
                            </p:childTnLst>
                          </p:cTn>
                        </p:par>
                        <p:par>
                          <p:cTn id="18" fill="hold">
                            <p:stCondLst>
                              <p:cond delay="2500"/>
                            </p:stCondLst>
                            <p:childTnLst>
                              <p:par>
                                <p:cTn id="19" presetID="10" presetClass="entr" presetSubtype="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1F0908A3-122B-68A7-553A-BB6C6F4E55E4}"/>
              </a:ext>
            </a:extLst>
          </p:cNvPr>
          <p:cNvSpPr>
            <a:spLocks noGrp="1"/>
          </p:cNvSpPr>
          <p:nvPr>
            <p:ph type="title"/>
          </p:nvPr>
        </p:nvSpPr>
        <p:spPr/>
        <p:txBody>
          <a:bodyPr/>
          <a:lstStyle/>
          <a:p>
            <a:r>
              <a:rPr lang="vi-VN" dirty="0"/>
              <a:t>Xây dựng tiếp mô hình 2, 3 để so sánh</a:t>
            </a:r>
          </a:p>
        </p:txBody>
      </p:sp>
      <p:sp>
        <p:nvSpPr>
          <p:cNvPr id="3" name="Chỗ dành sẵn cho Văn bản 2">
            <a:extLst>
              <a:ext uri="{FF2B5EF4-FFF2-40B4-BE49-F238E27FC236}">
                <a16:creationId xmlns:a16="http://schemas.microsoft.com/office/drawing/2014/main" id="{2B734355-6725-39DC-8EF7-BC768C111961}"/>
              </a:ext>
            </a:extLst>
          </p:cNvPr>
          <p:cNvSpPr>
            <a:spLocks noGrp="1"/>
          </p:cNvSpPr>
          <p:nvPr>
            <p:ph type="body" idx="1"/>
          </p:nvPr>
        </p:nvSpPr>
        <p:spPr/>
        <p:txBody>
          <a:bodyPr/>
          <a:lstStyle/>
          <a:p>
            <a:r>
              <a:rPr lang="vi-VN" dirty="0"/>
              <a:t>Sử dụng tương tự với các phương pháp kiểm định, phân tích và đánh giá ở mô hình 1</a:t>
            </a:r>
          </a:p>
        </p:txBody>
      </p:sp>
      <p:pic>
        <p:nvPicPr>
          <p:cNvPr id="5" name="Hình ảnh 4">
            <a:extLst>
              <a:ext uri="{FF2B5EF4-FFF2-40B4-BE49-F238E27FC236}">
                <a16:creationId xmlns:a16="http://schemas.microsoft.com/office/drawing/2014/main" id="{3ED25BCD-D8A6-D558-4B27-B3DDA24738B6}"/>
              </a:ext>
            </a:extLst>
          </p:cNvPr>
          <p:cNvPicPr>
            <a:picLocks noChangeAspect="1"/>
          </p:cNvPicPr>
          <p:nvPr/>
        </p:nvPicPr>
        <p:blipFill>
          <a:blip r:embed="rId3"/>
          <a:srcRect r="19654"/>
          <a:stretch>
            <a:fillRect/>
          </a:stretch>
        </p:blipFill>
        <p:spPr>
          <a:xfrm>
            <a:off x="720000" y="1586025"/>
            <a:ext cx="3378758" cy="2733675"/>
          </a:xfrm>
          <a:prstGeom prst="rect">
            <a:avLst/>
          </a:prstGeom>
        </p:spPr>
      </p:pic>
      <p:pic>
        <p:nvPicPr>
          <p:cNvPr id="7" name="Hình ảnh 6">
            <a:extLst>
              <a:ext uri="{FF2B5EF4-FFF2-40B4-BE49-F238E27FC236}">
                <a16:creationId xmlns:a16="http://schemas.microsoft.com/office/drawing/2014/main" id="{61AB308A-9700-365B-8DF6-CD32DB9C5D47}"/>
              </a:ext>
            </a:extLst>
          </p:cNvPr>
          <p:cNvPicPr>
            <a:picLocks noChangeAspect="1"/>
          </p:cNvPicPr>
          <p:nvPr/>
        </p:nvPicPr>
        <p:blipFill>
          <a:blip r:embed="rId4"/>
          <a:srcRect r="17934"/>
          <a:stretch>
            <a:fillRect/>
          </a:stretch>
        </p:blipFill>
        <p:spPr>
          <a:xfrm>
            <a:off x="4984623" y="1586025"/>
            <a:ext cx="3439377" cy="2771775"/>
          </a:xfrm>
          <a:prstGeom prst="rect">
            <a:avLst/>
          </a:prstGeom>
        </p:spPr>
      </p:pic>
      <p:sp>
        <p:nvSpPr>
          <p:cNvPr id="9" name="Hộp Văn bản 8">
            <a:extLst>
              <a:ext uri="{FF2B5EF4-FFF2-40B4-BE49-F238E27FC236}">
                <a16:creationId xmlns:a16="http://schemas.microsoft.com/office/drawing/2014/main" id="{0BB5834A-4F31-9BE6-D054-0C5C3D4EFA10}"/>
              </a:ext>
            </a:extLst>
          </p:cNvPr>
          <p:cNvSpPr txBox="1"/>
          <p:nvPr/>
        </p:nvSpPr>
        <p:spPr>
          <a:xfrm>
            <a:off x="504908" y="4392500"/>
            <a:ext cx="3808942" cy="261610"/>
          </a:xfrm>
          <a:prstGeom prst="rect">
            <a:avLst/>
          </a:prstGeom>
          <a:noFill/>
        </p:spPr>
        <p:txBody>
          <a:bodyPr wrap="square">
            <a:spAutoFit/>
          </a:bodyPr>
          <a:lstStyle/>
          <a:p>
            <a:pPr algn="ctr"/>
            <a:r>
              <a:rPr lang="vi-VN" sz="1100" dirty="0">
                <a:solidFill>
                  <a:srgbClr val="17175A"/>
                </a:solidFill>
                <a:latin typeface="Inter"/>
              </a:rPr>
              <a:t>Mô hình 2 (AMD - GDDR - Resolution_WxH1 - Các biến liên tục)</a:t>
            </a:r>
          </a:p>
        </p:txBody>
      </p:sp>
      <p:sp>
        <p:nvSpPr>
          <p:cNvPr id="11" name="Hộp Văn bản 10">
            <a:extLst>
              <a:ext uri="{FF2B5EF4-FFF2-40B4-BE49-F238E27FC236}">
                <a16:creationId xmlns:a16="http://schemas.microsoft.com/office/drawing/2014/main" id="{D92FC0C7-1F4D-9B0C-5D87-F682833B3B45}"/>
              </a:ext>
            </a:extLst>
          </p:cNvPr>
          <p:cNvSpPr txBox="1"/>
          <p:nvPr/>
        </p:nvSpPr>
        <p:spPr>
          <a:xfrm>
            <a:off x="4851448" y="4392500"/>
            <a:ext cx="3705726" cy="261610"/>
          </a:xfrm>
          <a:prstGeom prst="rect">
            <a:avLst/>
          </a:prstGeom>
          <a:noFill/>
        </p:spPr>
        <p:txBody>
          <a:bodyPr wrap="square">
            <a:spAutoFit/>
          </a:bodyPr>
          <a:lstStyle/>
          <a:p>
            <a:pPr algn="ctr"/>
            <a:r>
              <a:rPr lang="vi-VN" sz="1100" dirty="0">
                <a:solidFill>
                  <a:srgbClr val="17175A"/>
                </a:solidFill>
                <a:latin typeface="Inter"/>
              </a:rPr>
              <a:t>Mô hình 3 (</a:t>
            </a:r>
            <a:r>
              <a:rPr lang="vi-VN" sz="1100" dirty="0" err="1">
                <a:solidFill>
                  <a:srgbClr val="17175A"/>
                </a:solidFill>
                <a:latin typeface="Inter"/>
              </a:rPr>
              <a:t>Intel</a:t>
            </a:r>
            <a:r>
              <a:rPr lang="vi-VN" sz="1100" dirty="0">
                <a:solidFill>
                  <a:srgbClr val="17175A"/>
                </a:solidFill>
                <a:latin typeface="Inter"/>
              </a:rPr>
              <a:t> - DDR - Resolution_WxH2 - Các biến liên tục)</a:t>
            </a:r>
          </a:p>
        </p:txBody>
      </p:sp>
    </p:spTree>
    <p:extLst>
      <p:ext uri="{BB962C8B-B14F-4D97-AF65-F5344CB8AC3E}">
        <p14:creationId xmlns:p14="http://schemas.microsoft.com/office/powerpoint/2010/main" val="2310833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left)">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animEffect transition="in" filter="fade">
                                      <p:cBhvr>
                                        <p:cTn id="19" dur="500"/>
                                        <p:tgtEl>
                                          <p:spTgt spid="9">
                                            <p:txEl>
                                              <p:pRg st="0" end="0"/>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45012C4-1979-BDDF-DEF7-654386068FD8}"/>
              </a:ext>
            </a:extLst>
          </p:cNvPr>
          <p:cNvSpPr>
            <a:spLocks noGrp="1"/>
          </p:cNvSpPr>
          <p:nvPr>
            <p:ph type="title"/>
          </p:nvPr>
        </p:nvSpPr>
        <p:spPr/>
        <p:txBody>
          <a:bodyPr/>
          <a:lstStyle/>
          <a:p>
            <a:pPr algn="ctr"/>
            <a:r>
              <a:rPr lang="vi-VN" dirty="0"/>
              <a:t>Phân Tích Kết Quả Ba Mô Hình</a:t>
            </a:r>
          </a:p>
        </p:txBody>
      </p:sp>
      <p:sp>
        <p:nvSpPr>
          <p:cNvPr id="3" name="Tiêu đề phụ 2">
            <a:extLst>
              <a:ext uri="{FF2B5EF4-FFF2-40B4-BE49-F238E27FC236}">
                <a16:creationId xmlns:a16="http://schemas.microsoft.com/office/drawing/2014/main" id="{08DC86BF-624B-5E59-B6F3-ADE6ECF8FB1C}"/>
              </a:ext>
            </a:extLst>
          </p:cNvPr>
          <p:cNvSpPr>
            <a:spLocks noGrp="1"/>
          </p:cNvSpPr>
          <p:nvPr>
            <p:ph type="subTitle" idx="1"/>
          </p:nvPr>
        </p:nvSpPr>
        <p:spPr>
          <a:xfrm>
            <a:off x="39513" y="2013103"/>
            <a:ext cx="3692400" cy="1112700"/>
          </a:xfrm>
        </p:spPr>
        <p:txBody>
          <a:bodyPr/>
          <a:lstStyle/>
          <a:p>
            <a:pPr marL="117475" indent="0"/>
            <a:r>
              <a:rPr lang="vi-VN" dirty="0" err="1"/>
              <a:t>Adjusted</a:t>
            </a:r>
            <a:r>
              <a:rPr lang="vi-VN" dirty="0"/>
              <a:t> R-</a:t>
            </a:r>
            <a:r>
              <a:rPr lang="vi-VN" dirty="0" err="1"/>
              <a:t>squared</a:t>
            </a:r>
            <a:r>
              <a:rPr lang="vi-VN" dirty="0"/>
              <a:t> đạt 0.9403 (mô hình 1), 0.9404 (mô hình 2), và 0.9402 (mô hình 3) – chênh lệch chỉ 0.0002.</a:t>
            </a:r>
          </a:p>
        </p:txBody>
      </p:sp>
      <p:sp>
        <p:nvSpPr>
          <p:cNvPr id="4" name="Tiêu đề phụ 3">
            <a:extLst>
              <a:ext uri="{FF2B5EF4-FFF2-40B4-BE49-F238E27FC236}">
                <a16:creationId xmlns:a16="http://schemas.microsoft.com/office/drawing/2014/main" id="{82A84188-13AD-3590-A4B4-C7BEBCFB5344}"/>
              </a:ext>
            </a:extLst>
          </p:cNvPr>
          <p:cNvSpPr>
            <a:spLocks noGrp="1"/>
          </p:cNvSpPr>
          <p:nvPr>
            <p:ph type="subTitle" idx="2"/>
          </p:nvPr>
        </p:nvSpPr>
        <p:spPr>
          <a:xfrm>
            <a:off x="39513" y="1679953"/>
            <a:ext cx="3692400" cy="447600"/>
          </a:xfrm>
        </p:spPr>
        <p:txBody>
          <a:bodyPr/>
          <a:lstStyle/>
          <a:p>
            <a:r>
              <a:rPr lang="vi-VN" dirty="0"/>
              <a:t>Độ phù hợp cao và nhất quán:</a:t>
            </a:r>
          </a:p>
        </p:txBody>
      </p:sp>
      <p:sp>
        <p:nvSpPr>
          <p:cNvPr id="5" name="Tiêu đề phụ 4">
            <a:extLst>
              <a:ext uri="{FF2B5EF4-FFF2-40B4-BE49-F238E27FC236}">
                <a16:creationId xmlns:a16="http://schemas.microsoft.com/office/drawing/2014/main" id="{2D93D62C-CE22-D75B-0C64-0E702205A99C}"/>
              </a:ext>
            </a:extLst>
          </p:cNvPr>
          <p:cNvSpPr>
            <a:spLocks noGrp="1"/>
          </p:cNvSpPr>
          <p:nvPr>
            <p:ph type="subTitle" idx="3"/>
          </p:nvPr>
        </p:nvSpPr>
        <p:spPr>
          <a:xfrm>
            <a:off x="5412089" y="2012125"/>
            <a:ext cx="3692400" cy="1112700"/>
          </a:xfrm>
        </p:spPr>
        <p:txBody>
          <a:bodyPr/>
          <a:lstStyle/>
          <a:p>
            <a:pPr marL="117475" indent="4763"/>
            <a:r>
              <a:rPr lang="vi-VN" dirty="0" err="1"/>
              <a:t>Residual</a:t>
            </a:r>
            <a:r>
              <a:rPr lang="vi-VN" dirty="0"/>
              <a:t> </a:t>
            </a:r>
            <a:r>
              <a:rPr lang="vi-VN" dirty="0" err="1"/>
              <a:t>standard</a:t>
            </a:r>
            <a:r>
              <a:rPr lang="vi-VN" dirty="0"/>
              <a:t> </a:t>
            </a:r>
            <a:r>
              <a:rPr lang="vi-VN" dirty="0" err="1"/>
              <a:t>error</a:t>
            </a:r>
            <a:r>
              <a:rPr lang="vi-VN" dirty="0"/>
              <a:t> dao động quanh 0.2727 (mô hình 1), 0.2723 (mô hình 2), và 0.2728 (mô hình 3).</a:t>
            </a:r>
          </a:p>
        </p:txBody>
      </p:sp>
      <p:sp>
        <p:nvSpPr>
          <p:cNvPr id="6" name="Tiêu đề phụ 5">
            <a:extLst>
              <a:ext uri="{FF2B5EF4-FFF2-40B4-BE49-F238E27FC236}">
                <a16:creationId xmlns:a16="http://schemas.microsoft.com/office/drawing/2014/main" id="{0AC69FD2-952D-4622-EB03-78ED68FAB956}"/>
              </a:ext>
            </a:extLst>
          </p:cNvPr>
          <p:cNvSpPr>
            <a:spLocks noGrp="1"/>
          </p:cNvSpPr>
          <p:nvPr>
            <p:ph type="subTitle" idx="4"/>
          </p:nvPr>
        </p:nvSpPr>
        <p:spPr>
          <a:xfrm>
            <a:off x="5412089" y="1678975"/>
            <a:ext cx="3692400" cy="447600"/>
          </a:xfrm>
        </p:spPr>
        <p:txBody>
          <a:bodyPr/>
          <a:lstStyle/>
          <a:p>
            <a:r>
              <a:rPr lang="vi-VN" dirty="0"/>
              <a:t>Sai số thấp và đồng đều:</a:t>
            </a:r>
          </a:p>
        </p:txBody>
      </p:sp>
      <p:cxnSp>
        <p:nvCxnSpPr>
          <p:cNvPr id="7" name="Google Shape;1273;p43">
            <a:extLst>
              <a:ext uri="{FF2B5EF4-FFF2-40B4-BE49-F238E27FC236}">
                <a16:creationId xmlns:a16="http://schemas.microsoft.com/office/drawing/2014/main" id="{8081DB72-3188-98BD-C06B-BD49A2E3214D}"/>
              </a:ext>
            </a:extLst>
          </p:cNvPr>
          <p:cNvCxnSpPr>
            <a:cxnSpLocks/>
            <a:stCxn id="12" idx="0"/>
            <a:endCxn id="10" idx="1"/>
          </p:cNvCxnSpPr>
          <p:nvPr/>
        </p:nvCxnSpPr>
        <p:spPr>
          <a:xfrm rot="5400000" flipH="1" flipV="1">
            <a:off x="4296601" y="2401904"/>
            <a:ext cx="1108640" cy="557843"/>
          </a:xfrm>
          <a:prstGeom prst="bentConnector2">
            <a:avLst/>
          </a:prstGeom>
          <a:noFill/>
          <a:ln w="9525" cap="flat" cmpd="sng">
            <a:solidFill>
              <a:schemeClr val="accent4">
                <a:lumMod val="50000"/>
              </a:schemeClr>
            </a:solidFill>
            <a:prstDash val="solid"/>
            <a:round/>
            <a:headEnd type="none" w="med" len="med"/>
            <a:tailEnd type="oval" w="med" len="med"/>
          </a:ln>
        </p:spPr>
      </p:cxnSp>
      <p:cxnSp>
        <p:nvCxnSpPr>
          <p:cNvPr id="8" name="Google Shape;1280;p43">
            <a:extLst>
              <a:ext uri="{FF2B5EF4-FFF2-40B4-BE49-F238E27FC236}">
                <a16:creationId xmlns:a16="http://schemas.microsoft.com/office/drawing/2014/main" id="{D70CB18C-1548-D39A-9A4C-9F5B1F541EA6}"/>
              </a:ext>
            </a:extLst>
          </p:cNvPr>
          <p:cNvCxnSpPr>
            <a:cxnSpLocks/>
            <a:stCxn id="12" idx="0"/>
            <a:endCxn id="9" idx="3"/>
          </p:cNvCxnSpPr>
          <p:nvPr/>
        </p:nvCxnSpPr>
        <p:spPr>
          <a:xfrm rot="16200000" flipV="1">
            <a:off x="3738739" y="2401883"/>
            <a:ext cx="1108648" cy="557875"/>
          </a:xfrm>
          <a:prstGeom prst="bentConnector2">
            <a:avLst/>
          </a:prstGeom>
          <a:noFill/>
          <a:ln w="9525" cap="flat" cmpd="sng">
            <a:solidFill>
              <a:schemeClr val="accent4">
                <a:lumMod val="50000"/>
              </a:schemeClr>
            </a:solidFill>
            <a:prstDash val="solid"/>
            <a:round/>
            <a:headEnd type="none" w="med" len="med"/>
            <a:tailEnd type="oval" w="med" len="med"/>
          </a:ln>
        </p:spPr>
      </p:cxnSp>
      <p:sp>
        <p:nvSpPr>
          <p:cNvPr id="9" name="Google Shape;1281;p43">
            <a:extLst>
              <a:ext uri="{FF2B5EF4-FFF2-40B4-BE49-F238E27FC236}">
                <a16:creationId xmlns:a16="http://schemas.microsoft.com/office/drawing/2014/main" id="{2FCF4380-A4EC-B6C3-B050-CF7E88709951}"/>
              </a:ext>
            </a:extLst>
          </p:cNvPr>
          <p:cNvSpPr/>
          <p:nvPr/>
        </p:nvSpPr>
        <p:spPr>
          <a:xfrm>
            <a:off x="3657125" y="1901797"/>
            <a:ext cx="357000" cy="449400"/>
          </a:xfrm>
          <a:prstGeom prst="rect">
            <a:avLst/>
          </a:prstGeom>
          <a:noFill/>
          <a:ln>
            <a:noFill/>
          </a:ln>
        </p:spPr>
        <p:txBody>
          <a:bodyPr spcFirstLastPara="1" wrap="square" lIns="91425" tIns="91425" rIns="91425" bIns="91425"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3000" b="0" i="0" u="none" strike="noStrike" kern="0" cap="none" spc="0" normalizeH="0" baseline="0" noProof="0" dirty="0">
                <a:ln>
                  <a:noFill/>
                </a:ln>
                <a:solidFill>
                  <a:srgbClr val="4C69B2"/>
                </a:solidFill>
                <a:effectLst/>
                <a:uLnTx/>
                <a:uFillTx/>
                <a:latin typeface="Baloo 2 ExtraBold"/>
                <a:ea typeface="Baloo 2 ExtraBold"/>
                <a:cs typeface="Baloo 2 ExtraBold"/>
                <a:sym typeface="Baloo 2 ExtraBold"/>
              </a:rPr>
              <a:t>1</a:t>
            </a:r>
            <a:endParaRPr kumimoji="0" sz="3000" b="0" i="0" u="none" strike="noStrike" kern="0" cap="none" spc="0" normalizeH="0" baseline="0" noProof="0" dirty="0">
              <a:ln>
                <a:noFill/>
              </a:ln>
              <a:solidFill>
                <a:srgbClr val="4C69B2"/>
              </a:solidFill>
              <a:effectLst/>
              <a:uLnTx/>
              <a:uFillTx/>
              <a:latin typeface="Baloo 2 ExtraBold"/>
              <a:ea typeface="Baloo 2 ExtraBold"/>
              <a:cs typeface="Baloo 2 ExtraBold"/>
              <a:sym typeface="Baloo 2 ExtraBold"/>
            </a:endParaRPr>
          </a:p>
        </p:txBody>
      </p:sp>
      <p:sp>
        <p:nvSpPr>
          <p:cNvPr id="10" name="Google Shape;1274;p43">
            <a:extLst>
              <a:ext uri="{FF2B5EF4-FFF2-40B4-BE49-F238E27FC236}">
                <a16:creationId xmlns:a16="http://schemas.microsoft.com/office/drawing/2014/main" id="{084BBB4F-2DFB-DC01-0846-2D6009066DED}"/>
              </a:ext>
            </a:extLst>
          </p:cNvPr>
          <p:cNvSpPr/>
          <p:nvPr/>
        </p:nvSpPr>
        <p:spPr>
          <a:xfrm>
            <a:off x="5129843" y="1901805"/>
            <a:ext cx="356700" cy="449400"/>
          </a:xfrm>
          <a:prstGeom prst="rect">
            <a:avLst/>
          </a:prstGeom>
          <a:noFill/>
          <a:ln>
            <a:noFill/>
          </a:ln>
        </p:spPr>
        <p:txBody>
          <a:bodyPr spcFirstLastPara="1" wrap="square" lIns="91425" tIns="91425" rIns="91425" bIns="91425" anchor="b"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3000" b="0" i="0" u="none" strike="noStrike" kern="0" cap="none" spc="0" normalizeH="0" baseline="0" noProof="0" dirty="0">
                <a:ln>
                  <a:noFill/>
                </a:ln>
                <a:solidFill>
                  <a:srgbClr val="4C69B2"/>
                </a:solidFill>
                <a:effectLst/>
                <a:uLnTx/>
                <a:uFillTx/>
                <a:latin typeface="Baloo 2 ExtraBold"/>
                <a:ea typeface="Baloo 2 ExtraBold"/>
                <a:cs typeface="Baloo 2 ExtraBold"/>
                <a:sym typeface="Baloo 2 ExtraBold"/>
              </a:rPr>
              <a:t>2</a:t>
            </a:r>
            <a:endParaRPr kumimoji="0" sz="3000" b="0" i="0" u="none" strike="noStrike" kern="0" cap="none" spc="0" normalizeH="0" baseline="0" noProof="0" dirty="0">
              <a:ln>
                <a:noFill/>
              </a:ln>
              <a:solidFill>
                <a:srgbClr val="4C69B2"/>
              </a:solidFill>
              <a:effectLst/>
              <a:uLnTx/>
              <a:uFillTx/>
              <a:latin typeface="Baloo 2 ExtraBold"/>
              <a:ea typeface="Baloo 2 ExtraBold"/>
              <a:cs typeface="Baloo 2 ExtraBold"/>
              <a:sym typeface="Baloo 2 ExtraBold"/>
            </a:endParaRPr>
          </a:p>
        </p:txBody>
      </p:sp>
      <p:sp>
        <p:nvSpPr>
          <p:cNvPr id="12" name="Hộp Văn bản 11">
            <a:extLst>
              <a:ext uri="{FF2B5EF4-FFF2-40B4-BE49-F238E27FC236}">
                <a16:creationId xmlns:a16="http://schemas.microsoft.com/office/drawing/2014/main" id="{2D29B5A0-1B5C-EA1F-A23D-D0AF7D90ACA5}"/>
              </a:ext>
            </a:extLst>
          </p:cNvPr>
          <p:cNvSpPr txBox="1"/>
          <p:nvPr/>
        </p:nvSpPr>
        <p:spPr>
          <a:xfrm>
            <a:off x="2479995" y="3235145"/>
            <a:ext cx="4184009" cy="954107"/>
          </a:xfrm>
          <a:prstGeom prst="rect">
            <a:avLst/>
          </a:prstGeom>
          <a:noFill/>
        </p:spPr>
        <p:txBody>
          <a:bodyPr wrap="square">
            <a:spAutoFit/>
          </a:bodyPr>
          <a:lstStyle/>
          <a:p>
            <a:r>
              <a:rPr lang="vi-VN" dirty="0">
                <a:solidFill>
                  <a:srgbClr val="17175A"/>
                </a:solidFill>
                <a:latin typeface="+mn-lt"/>
              </a:rPr>
              <a:t>Cả ba mô hình đều thể hiện hiệu suất tương đương xuất sắc, với </a:t>
            </a:r>
            <a:r>
              <a:rPr lang="vi-VN" dirty="0" err="1">
                <a:solidFill>
                  <a:srgbClr val="17175A"/>
                </a:solidFill>
                <a:latin typeface="+mn-lt"/>
              </a:rPr>
              <a:t>Adjusted</a:t>
            </a:r>
            <a:r>
              <a:rPr lang="vi-VN" dirty="0">
                <a:solidFill>
                  <a:srgbClr val="17175A"/>
                </a:solidFill>
                <a:latin typeface="+mn-lt"/>
              </a:rPr>
              <a:t> R-</a:t>
            </a:r>
            <a:r>
              <a:rPr lang="vi-VN" dirty="0" err="1">
                <a:solidFill>
                  <a:srgbClr val="17175A"/>
                </a:solidFill>
                <a:latin typeface="+mn-lt"/>
              </a:rPr>
              <a:t>squared</a:t>
            </a:r>
            <a:r>
              <a:rPr lang="vi-VN" dirty="0">
                <a:solidFill>
                  <a:srgbClr val="17175A"/>
                </a:solidFill>
                <a:latin typeface="+mn-lt"/>
              </a:rPr>
              <a:t> rất gần nhau và </a:t>
            </a:r>
            <a:r>
              <a:rPr lang="vi-VN" dirty="0" err="1">
                <a:solidFill>
                  <a:srgbClr val="17175A"/>
                </a:solidFill>
                <a:latin typeface="+mn-lt"/>
              </a:rPr>
              <a:t>Residual</a:t>
            </a:r>
            <a:r>
              <a:rPr lang="vi-VN" dirty="0">
                <a:solidFill>
                  <a:srgbClr val="17175A"/>
                </a:solidFill>
                <a:latin typeface="+mn-lt"/>
              </a:rPr>
              <a:t> </a:t>
            </a:r>
            <a:r>
              <a:rPr lang="vi-VN" dirty="0" err="1">
                <a:solidFill>
                  <a:srgbClr val="17175A"/>
                </a:solidFill>
                <a:latin typeface="+mn-lt"/>
              </a:rPr>
              <a:t>standard</a:t>
            </a:r>
            <a:r>
              <a:rPr lang="vi-VN" dirty="0">
                <a:solidFill>
                  <a:srgbClr val="17175A"/>
                </a:solidFill>
                <a:latin typeface="+mn-lt"/>
              </a:rPr>
              <a:t> </a:t>
            </a:r>
            <a:r>
              <a:rPr lang="vi-VN" dirty="0" err="1">
                <a:solidFill>
                  <a:srgbClr val="17175A"/>
                </a:solidFill>
                <a:latin typeface="+mn-lt"/>
              </a:rPr>
              <a:t>error</a:t>
            </a:r>
            <a:r>
              <a:rPr lang="vi-VN" dirty="0">
                <a:solidFill>
                  <a:srgbClr val="17175A"/>
                </a:solidFill>
                <a:latin typeface="+mn-lt"/>
              </a:rPr>
              <a:t> gần tương đồng trên 1459 bậc tự do.</a:t>
            </a:r>
          </a:p>
        </p:txBody>
      </p:sp>
    </p:spTree>
    <p:extLst>
      <p:ext uri="{BB962C8B-B14F-4D97-AF65-F5344CB8AC3E}">
        <p14:creationId xmlns:p14="http://schemas.microsoft.com/office/powerpoint/2010/main" val="2287272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animEffect transition="in" filter="fade">
                                      <p:cBhvr>
                                        <p:cTn id="18" dur="500"/>
                                        <p:tgtEl>
                                          <p:spTgt spid="4">
                                            <p:txEl>
                                              <p:pRg st="0" end="0"/>
                                            </p:txEl>
                                          </p:spTgt>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500"/>
                                        <p:tgtEl>
                                          <p:spTgt spid="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6">
                                            <p:txEl>
                                              <p:pRg st="0" end="0"/>
                                            </p:txEl>
                                          </p:spTgt>
                                        </p:tgtEl>
                                        <p:attrNameLst>
                                          <p:attrName>style.visibility</p:attrName>
                                        </p:attrNameLst>
                                      </p:cBhvr>
                                      <p:to>
                                        <p:strVal val="visible"/>
                                      </p:to>
                                    </p:set>
                                    <p:animEffect transition="in" filter="fade">
                                      <p:cBhvr>
                                        <p:cTn id="31" dur="500"/>
                                        <p:tgtEl>
                                          <p:spTgt spid="6">
                                            <p:txEl>
                                              <p:pRg st="0" end="0"/>
                                            </p:txEl>
                                          </p:spTgt>
                                        </p:tgtEl>
                                      </p:cBhvr>
                                    </p:animEffect>
                                  </p:childTnLst>
                                </p:cTn>
                              </p:par>
                            </p:childTnLst>
                          </p:cTn>
                        </p:par>
                        <p:par>
                          <p:cTn id="32" fill="hold">
                            <p:stCondLst>
                              <p:cond delay="1000"/>
                            </p:stCondLst>
                            <p:childTnLst>
                              <p:par>
                                <p:cTn id="33" presetID="10" presetClass="entr" presetSubtype="0" fill="hold" grpId="0" nodeType="afterEffect">
                                  <p:stCondLst>
                                    <p:cond delay="0"/>
                                  </p:stCondLst>
                                  <p:childTnLst>
                                    <p:set>
                                      <p:cBhvr>
                                        <p:cTn id="34" dur="1" fill="hold">
                                          <p:stCondLst>
                                            <p:cond delay="0"/>
                                          </p:stCondLst>
                                        </p:cTn>
                                        <p:tgtEl>
                                          <p:spTgt spid="5">
                                            <p:txEl>
                                              <p:pRg st="0" end="0"/>
                                            </p:txEl>
                                          </p:spTgt>
                                        </p:tgtEl>
                                        <p:attrNameLst>
                                          <p:attrName>style.visibility</p:attrName>
                                        </p:attrNameLst>
                                      </p:cBhvr>
                                      <p:to>
                                        <p:strVal val="visible"/>
                                      </p:to>
                                    </p:set>
                                    <p:animEffect transition="in" filter="fade">
                                      <p:cBhvr>
                                        <p:cTn id="35" dur="500"/>
                                        <p:tgtEl>
                                          <p:spTgt spid="5">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left)">
                                      <p:cBhvr>
                                        <p:cTn id="40" dur="500"/>
                                        <p:tgtEl>
                                          <p:spTgt spid="8"/>
                                        </p:tgtEl>
                                      </p:cBhvr>
                                    </p:animEffect>
                                  </p:childTnLst>
                                </p:cTn>
                              </p:par>
                              <p:par>
                                <p:cTn id="41" presetID="22" presetClass="entr" presetSubtype="2" fill="hold" nodeType="with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right)">
                                      <p:cBhvr>
                                        <p:cTn id="43" dur="500"/>
                                        <p:tgtEl>
                                          <p:spTgt spid="7"/>
                                        </p:tgtEl>
                                      </p:cBhvr>
                                    </p:animEffect>
                                  </p:childTnLst>
                                </p:cTn>
                              </p:par>
                            </p:childTnLst>
                          </p:cTn>
                        </p:par>
                        <p:par>
                          <p:cTn id="44" fill="hold">
                            <p:stCondLst>
                              <p:cond delay="500"/>
                            </p:stCondLst>
                            <p:childTnLst>
                              <p:par>
                                <p:cTn id="45" presetID="10" presetClass="entr" presetSubtype="0"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5" grpId="0" build="p"/>
      <p:bldP spid="6" grpId="0" build="p"/>
      <p:bldP spid="9" grpId="0"/>
      <p:bldP spid="10" grpId="0"/>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Google Shape;696;p33">
            <a:extLst>
              <a:ext uri="{FF2B5EF4-FFF2-40B4-BE49-F238E27FC236}">
                <a16:creationId xmlns:a16="http://schemas.microsoft.com/office/drawing/2014/main" id="{F649013D-3DE7-9542-9C99-74E6B01A0D37}"/>
              </a:ext>
            </a:extLst>
          </p:cNvPr>
          <p:cNvSpPr/>
          <p:nvPr/>
        </p:nvSpPr>
        <p:spPr>
          <a:xfrm rot="20942205" flipH="1">
            <a:off x="7137541" y="3257307"/>
            <a:ext cx="2964394" cy="2529097"/>
          </a:xfrm>
          <a:custGeom>
            <a:avLst/>
            <a:gdLst/>
            <a:ahLst/>
            <a:cxnLst/>
            <a:rect l="l" t="t" r="r" b="b"/>
            <a:pathLst>
              <a:path w="875098" h="746597" extrusionOk="0">
                <a:moveTo>
                  <a:pt x="864578" y="196471"/>
                </a:moveTo>
                <a:cubicBezTo>
                  <a:pt x="840165" y="159266"/>
                  <a:pt x="783440" y="77285"/>
                  <a:pt x="749092" y="27843"/>
                </a:cubicBezTo>
                <a:cubicBezTo>
                  <a:pt x="732514" y="3984"/>
                  <a:pt x="702232" y="-5858"/>
                  <a:pt x="674728" y="3500"/>
                </a:cubicBezTo>
                <a:lnTo>
                  <a:pt x="181174" y="181564"/>
                </a:lnTo>
                <a:cubicBezTo>
                  <a:pt x="158033" y="189439"/>
                  <a:pt x="140262" y="204338"/>
                  <a:pt x="119033" y="235378"/>
                </a:cubicBezTo>
                <a:lnTo>
                  <a:pt x="8276" y="521834"/>
                </a:lnTo>
                <a:cubicBezTo>
                  <a:pt x="-16285" y="585364"/>
                  <a:pt x="15628" y="658011"/>
                  <a:pt x="80103" y="679997"/>
                </a:cubicBezTo>
                <a:cubicBezTo>
                  <a:pt x="93121" y="684437"/>
                  <a:pt x="105928" y="686357"/>
                  <a:pt x="117308" y="684945"/>
                </a:cubicBezTo>
                <a:cubicBezTo>
                  <a:pt x="118869" y="684750"/>
                  <a:pt x="120438" y="684500"/>
                  <a:pt x="122014" y="684188"/>
                </a:cubicBezTo>
                <a:lnTo>
                  <a:pt x="387218" y="605563"/>
                </a:lnTo>
                <a:cubicBezTo>
                  <a:pt x="425524" y="598008"/>
                  <a:pt x="465226" y="602324"/>
                  <a:pt x="501011" y="617949"/>
                </a:cubicBezTo>
                <a:lnTo>
                  <a:pt x="783065" y="741084"/>
                </a:lnTo>
                <a:cubicBezTo>
                  <a:pt x="826108" y="759878"/>
                  <a:pt x="874279" y="728316"/>
                  <a:pt x="874248" y="681347"/>
                </a:cubicBezTo>
                <a:lnTo>
                  <a:pt x="875098" y="231928"/>
                </a:lnTo>
                <a:cubicBezTo>
                  <a:pt x="875098" y="219238"/>
                  <a:pt x="871539" y="207070"/>
                  <a:pt x="864578" y="196463"/>
                </a:cubicBezTo>
                <a:close/>
              </a:path>
            </a:pathLst>
          </a:custGeom>
          <a:solidFill>
            <a:srgbClr val="E5F1F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2" name="Tiêu đề 1">
            <a:extLst>
              <a:ext uri="{FF2B5EF4-FFF2-40B4-BE49-F238E27FC236}">
                <a16:creationId xmlns:a16="http://schemas.microsoft.com/office/drawing/2014/main" id="{8D321FC7-8DEA-6273-0088-EB453B0ED609}"/>
              </a:ext>
            </a:extLst>
          </p:cNvPr>
          <p:cNvSpPr>
            <a:spLocks noGrp="1"/>
          </p:cNvSpPr>
          <p:nvPr>
            <p:ph type="title"/>
          </p:nvPr>
        </p:nvSpPr>
        <p:spPr/>
        <p:txBody>
          <a:bodyPr/>
          <a:lstStyle/>
          <a:p>
            <a:r>
              <a:rPr lang="vi-VN" dirty="0"/>
              <a:t>Đánh giá và</a:t>
            </a:r>
            <a:br>
              <a:rPr lang="vi-VN" dirty="0"/>
            </a:br>
            <a:r>
              <a:rPr lang="vi-VN" dirty="0"/>
              <a:t>dự đoán</a:t>
            </a:r>
          </a:p>
        </p:txBody>
      </p:sp>
      <p:sp>
        <p:nvSpPr>
          <p:cNvPr id="3" name="Tiêu đề 2">
            <a:extLst>
              <a:ext uri="{FF2B5EF4-FFF2-40B4-BE49-F238E27FC236}">
                <a16:creationId xmlns:a16="http://schemas.microsoft.com/office/drawing/2014/main" id="{2C87704A-EA23-2AD9-A608-972BD51472AF}"/>
              </a:ext>
            </a:extLst>
          </p:cNvPr>
          <p:cNvSpPr>
            <a:spLocks noGrp="1"/>
          </p:cNvSpPr>
          <p:nvPr>
            <p:ph type="title" idx="2"/>
          </p:nvPr>
        </p:nvSpPr>
        <p:spPr/>
        <p:txBody>
          <a:bodyPr/>
          <a:lstStyle/>
          <a:p>
            <a:r>
              <a:rPr lang="vi-VN" dirty="0"/>
              <a:t>5</a:t>
            </a:r>
          </a:p>
        </p:txBody>
      </p:sp>
      <p:sp>
        <p:nvSpPr>
          <p:cNvPr id="4" name="Tiêu đề phụ 3">
            <a:extLst>
              <a:ext uri="{FF2B5EF4-FFF2-40B4-BE49-F238E27FC236}">
                <a16:creationId xmlns:a16="http://schemas.microsoft.com/office/drawing/2014/main" id="{A8D38FD0-7F78-20FE-FC3D-9417F4C8028E}"/>
              </a:ext>
            </a:extLst>
          </p:cNvPr>
          <p:cNvSpPr>
            <a:spLocks noGrp="1"/>
          </p:cNvSpPr>
          <p:nvPr>
            <p:ph type="subTitle" idx="1"/>
          </p:nvPr>
        </p:nvSpPr>
        <p:spPr>
          <a:xfrm>
            <a:off x="3151900" y="2938650"/>
            <a:ext cx="3124800" cy="693000"/>
          </a:xfrm>
        </p:spPr>
        <p:txBody>
          <a:bodyPr/>
          <a:lstStyle/>
          <a:p>
            <a:r>
              <a:rPr lang="vi-VN" dirty="0"/>
              <a:t>Dự báo trên </a:t>
            </a:r>
            <a:r>
              <a:rPr lang="vi-VN" dirty="0" err="1"/>
              <a:t>test</a:t>
            </a:r>
            <a:r>
              <a:rPr lang="vi-VN" dirty="0"/>
              <a:t>. </a:t>
            </a:r>
          </a:p>
          <a:p>
            <a:pPr algn="ctr"/>
            <a:r>
              <a:rPr lang="vi-VN" dirty="0"/>
              <a:t>Đo hiệu suất thực</a:t>
            </a:r>
          </a:p>
        </p:txBody>
      </p:sp>
      <p:grpSp>
        <p:nvGrpSpPr>
          <p:cNvPr id="60" name="Google Shape;1858;p49">
            <a:extLst>
              <a:ext uri="{FF2B5EF4-FFF2-40B4-BE49-F238E27FC236}">
                <a16:creationId xmlns:a16="http://schemas.microsoft.com/office/drawing/2014/main" id="{CFE28EF8-83EB-562F-C6A0-EBA48408D336}"/>
              </a:ext>
            </a:extLst>
          </p:cNvPr>
          <p:cNvGrpSpPr/>
          <p:nvPr/>
        </p:nvGrpSpPr>
        <p:grpSpPr>
          <a:xfrm>
            <a:off x="5848411" y="2803192"/>
            <a:ext cx="1955848" cy="2081343"/>
            <a:chOff x="6441797" y="2722969"/>
            <a:chExt cx="1955848" cy="2081343"/>
          </a:xfrm>
        </p:grpSpPr>
        <p:grpSp>
          <p:nvGrpSpPr>
            <p:cNvPr id="61" name="Google Shape;1859;p49">
              <a:extLst>
                <a:ext uri="{FF2B5EF4-FFF2-40B4-BE49-F238E27FC236}">
                  <a16:creationId xmlns:a16="http://schemas.microsoft.com/office/drawing/2014/main" id="{3DD65BDD-F886-4356-422C-668A12C23F48}"/>
                </a:ext>
              </a:extLst>
            </p:cNvPr>
            <p:cNvGrpSpPr/>
            <p:nvPr/>
          </p:nvGrpSpPr>
          <p:grpSpPr>
            <a:xfrm>
              <a:off x="7303531" y="2990633"/>
              <a:ext cx="1062086" cy="995218"/>
              <a:chOff x="1932280" y="1331475"/>
              <a:chExt cx="637201" cy="597084"/>
            </a:xfrm>
          </p:grpSpPr>
          <p:sp>
            <p:nvSpPr>
              <p:cNvPr id="81" name="Google Shape;1860;p49">
                <a:extLst>
                  <a:ext uri="{FF2B5EF4-FFF2-40B4-BE49-F238E27FC236}">
                    <a16:creationId xmlns:a16="http://schemas.microsoft.com/office/drawing/2014/main" id="{43FC45B8-BFC1-9DAC-696E-893A8AC50C40}"/>
                  </a:ext>
                </a:extLst>
              </p:cNvPr>
              <p:cNvSpPr/>
              <p:nvPr/>
            </p:nvSpPr>
            <p:spPr>
              <a:xfrm>
                <a:off x="1932281" y="1393659"/>
                <a:ext cx="637200" cy="534900"/>
              </a:xfrm>
              <a:prstGeom prst="rect">
                <a:avLst/>
              </a:prstGeom>
              <a:solidFill>
                <a:schemeClr val="accent3">
                  <a:lumMod val="60000"/>
                  <a:lumOff val="40000"/>
                </a:schemeClr>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82" name="Google Shape;1861;p49">
                <a:extLst>
                  <a:ext uri="{FF2B5EF4-FFF2-40B4-BE49-F238E27FC236}">
                    <a16:creationId xmlns:a16="http://schemas.microsoft.com/office/drawing/2014/main" id="{C8DF1757-6A7A-1C3C-5918-FDF5FA01B8E8}"/>
                  </a:ext>
                </a:extLst>
              </p:cNvPr>
              <p:cNvSpPr/>
              <p:nvPr/>
            </p:nvSpPr>
            <p:spPr>
              <a:xfrm>
                <a:off x="2033687" y="1869127"/>
                <a:ext cx="99300" cy="16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3" name="Google Shape;1862;p49">
                <a:extLst>
                  <a:ext uri="{FF2B5EF4-FFF2-40B4-BE49-F238E27FC236}">
                    <a16:creationId xmlns:a16="http://schemas.microsoft.com/office/drawing/2014/main" id="{6D8C3CC4-759C-5856-D5C9-3D1A45E9C28B}"/>
                  </a:ext>
                </a:extLst>
              </p:cNvPr>
              <p:cNvSpPr/>
              <p:nvPr/>
            </p:nvSpPr>
            <p:spPr>
              <a:xfrm>
                <a:off x="1977243" y="1857647"/>
                <a:ext cx="38400" cy="39300"/>
              </a:xfrm>
              <a:prstGeom prst="ellipse">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4" name="Google Shape;1863;p49">
                <a:extLst>
                  <a:ext uri="{FF2B5EF4-FFF2-40B4-BE49-F238E27FC236}">
                    <a16:creationId xmlns:a16="http://schemas.microsoft.com/office/drawing/2014/main" id="{AB23AA3A-62EA-B2E5-8A5F-0E8F93DF7FCA}"/>
                  </a:ext>
                </a:extLst>
              </p:cNvPr>
              <p:cNvSpPr/>
              <p:nvPr/>
            </p:nvSpPr>
            <p:spPr>
              <a:xfrm>
                <a:off x="2432621" y="1869127"/>
                <a:ext cx="100500" cy="16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5" name="Google Shape;1864;p49">
                <a:extLst>
                  <a:ext uri="{FF2B5EF4-FFF2-40B4-BE49-F238E27FC236}">
                    <a16:creationId xmlns:a16="http://schemas.microsoft.com/office/drawing/2014/main" id="{740087B4-F9BA-D655-5EB0-D6E822D284EA}"/>
                  </a:ext>
                </a:extLst>
              </p:cNvPr>
              <p:cNvSpPr/>
              <p:nvPr/>
            </p:nvSpPr>
            <p:spPr>
              <a:xfrm>
                <a:off x="2377133" y="1857647"/>
                <a:ext cx="39300" cy="39300"/>
              </a:xfrm>
              <a:prstGeom prst="ellipse">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6" name="Google Shape;1865;p49">
                <a:extLst>
                  <a:ext uri="{FF2B5EF4-FFF2-40B4-BE49-F238E27FC236}">
                    <a16:creationId xmlns:a16="http://schemas.microsoft.com/office/drawing/2014/main" id="{B8FDAA27-303F-0F1D-4171-E23F13DBEE40}"/>
                  </a:ext>
                </a:extLst>
              </p:cNvPr>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7" name="Google Shape;1866;p49">
                <a:extLst>
                  <a:ext uri="{FF2B5EF4-FFF2-40B4-BE49-F238E27FC236}">
                    <a16:creationId xmlns:a16="http://schemas.microsoft.com/office/drawing/2014/main" id="{3C250E85-AA98-B71A-9957-7A7F768E3A30}"/>
                  </a:ext>
                </a:extLst>
              </p:cNvPr>
              <p:cNvSpPr/>
              <p:nvPr/>
            </p:nvSpPr>
            <p:spPr>
              <a:xfrm>
                <a:off x="1959067" y="1348695"/>
                <a:ext cx="28800" cy="288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8" name="Google Shape;1867;p49">
                <a:extLst>
                  <a:ext uri="{FF2B5EF4-FFF2-40B4-BE49-F238E27FC236}">
                    <a16:creationId xmlns:a16="http://schemas.microsoft.com/office/drawing/2014/main" id="{F3D6EE4D-1A70-7F7D-7C67-1C83CBFCFA04}"/>
                  </a:ext>
                </a:extLst>
              </p:cNvPr>
              <p:cNvSpPr/>
              <p:nvPr/>
            </p:nvSpPr>
            <p:spPr>
              <a:xfrm>
                <a:off x="2003074" y="1348695"/>
                <a:ext cx="28800" cy="288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9" name="Google Shape;1868;p49">
                <a:extLst>
                  <a:ext uri="{FF2B5EF4-FFF2-40B4-BE49-F238E27FC236}">
                    <a16:creationId xmlns:a16="http://schemas.microsoft.com/office/drawing/2014/main" id="{E243D992-3152-6681-D89D-43AD455C3F95}"/>
                  </a:ext>
                </a:extLst>
              </p:cNvPr>
              <p:cNvSpPr/>
              <p:nvPr/>
            </p:nvSpPr>
            <p:spPr>
              <a:xfrm>
                <a:off x="2047081" y="1348695"/>
                <a:ext cx="29700" cy="288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0" name="Google Shape;1869;p49">
                <a:extLst>
                  <a:ext uri="{FF2B5EF4-FFF2-40B4-BE49-F238E27FC236}">
                    <a16:creationId xmlns:a16="http://schemas.microsoft.com/office/drawing/2014/main" id="{2944728E-6557-761A-442B-DF958CEC488F}"/>
                  </a:ext>
                </a:extLst>
              </p:cNvPr>
              <p:cNvSpPr/>
              <p:nvPr/>
            </p:nvSpPr>
            <p:spPr>
              <a:xfrm>
                <a:off x="2045167" y="1431925"/>
                <a:ext cx="411300" cy="4113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1" name="Google Shape;1870;p49">
                <a:extLst>
                  <a:ext uri="{FF2B5EF4-FFF2-40B4-BE49-F238E27FC236}">
                    <a16:creationId xmlns:a16="http://schemas.microsoft.com/office/drawing/2014/main" id="{CEEE5FAE-105D-FD5E-1EE6-76A914964375}"/>
                  </a:ext>
                </a:extLst>
              </p:cNvPr>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2" name="Google Shape;1871;p49">
                <a:extLst>
                  <a:ext uri="{FF2B5EF4-FFF2-40B4-BE49-F238E27FC236}">
                    <a16:creationId xmlns:a16="http://schemas.microsoft.com/office/drawing/2014/main" id="{86AEE860-AAA3-8A2D-0F17-2C7F9E0D3830}"/>
                  </a:ext>
                </a:extLst>
              </p:cNvPr>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62" name="Google Shape;1872;p49">
              <a:extLst>
                <a:ext uri="{FF2B5EF4-FFF2-40B4-BE49-F238E27FC236}">
                  <a16:creationId xmlns:a16="http://schemas.microsoft.com/office/drawing/2014/main" id="{1992CD79-215A-B5EE-4609-01071DD31F60}"/>
                </a:ext>
              </a:extLst>
            </p:cNvPr>
            <p:cNvSpPr/>
            <p:nvPr/>
          </p:nvSpPr>
          <p:spPr>
            <a:xfrm>
              <a:off x="7111776" y="2722969"/>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grpSp>
          <p:nvGrpSpPr>
            <p:cNvPr id="63" name="Google Shape;1873;p49">
              <a:extLst>
                <a:ext uri="{FF2B5EF4-FFF2-40B4-BE49-F238E27FC236}">
                  <a16:creationId xmlns:a16="http://schemas.microsoft.com/office/drawing/2014/main" id="{7856B9FA-684A-7152-26FD-8056310F2E13}"/>
                </a:ext>
              </a:extLst>
            </p:cNvPr>
            <p:cNvGrpSpPr/>
            <p:nvPr/>
          </p:nvGrpSpPr>
          <p:grpSpPr>
            <a:xfrm>
              <a:off x="7181076" y="4388686"/>
              <a:ext cx="415198" cy="415198"/>
              <a:chOff x="635626" y="3182111"/>
              <a:chExt cx="415198" cy="415198"/>
            </a:xfrm>
          </p:grpSpPr>
          <p:sp>
            <p:nvSpPr>
              <p:cNvPr id="79" name="Google Shape;1874;p49">
                <a:extLst>
                  <a:ext uri="{FF2B5EF4-FFF2-40B4-BE49-F238E27FC236}">
                    <a16:creationId xmlns:a16="http://schemas.microsoft.com/office/drawing/2014/main" id="{7CA6EDE7-BCFA-8AA5-EB02-4281AC834AAB}"/>
                  </a:ext>
                </a:extLst>
              </p:cNvPr>
              <p:cNvSpPr/>
              <p:nvPr/>
            </p:nvSpPr>
            <p:spPr>
              <a:xfrm>
                <a:off x="635626" y="3182111"/>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0" name="Google Shape;1875;p49">
                <a:extLst>
                  <a:ext uri="{FF2B5EF4-FFF2-40B4-BE49-F238E27FC236}">
                    <a16:creationId xmlns:a16="http://schemas.microsoft.com/office/drawing/2014/main" id="{EEE2DA9F-C077-AFF6-D714-57F680A21527}"/>
                  </a:ext>
                </a:extLst>
              </p:cNvPr>
              <p:cNvSpPr/>
              <p:nvPr/>
            </p:nvSpPr>
            <p:spPr>
              <a:xfrm>
                <a:off x="682156" y="3245833"/>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64" name="Google Shape;1876;p49">
              <a:extLst>
                <a:ext uri="{FF2B5EF4-FFF2-40B4-BE49-F238E27FC236}">
                  <a16:creationId xmlns:a16="http://schemas.microsoft.com/office/drawing/2014/main" id="{86869055-74ED-3D96-F8B4-4CE31A73E157}"/>
                </a:ext>
              </a:extLst>
            </p:cNvPr>
            <p:cNvGrpSpPr/>
            <p:nvPr/>
          </p:nvGrpSpPr>
          <p:grpSpPr>
            <a:xfrm>
              <a:off x="6441797" y="3880086"/>
              <a:ext cx="653333" cy="924226"/>
              <a:chOff x="6000261" y="1225220"/>
              <a:chExt cx="627601" cy="887825"/>
            </a:xfrm>
          </p:grpSpPr>
          <p:sp>
            <p:nvSpPr>
              <p:cNvPr id="66" name="Google Shape;1877;p49">
                <a:extLst>
                  <a:ext uri="{FF2B5EF4-FFF2-40B4-BE49-F238E27FC236}">
                    <a16:creationId xmlns:a16="http://schemas.microsoft.com/office/drawing/2014/main" id="{8C2C217E-B2B4-E1EE-1B81-582796E53156}"/>
                  </a:ext>
                </a:extLst>
              </p:cNvPr>
              <p:cNvSpPr/>
              <p:nvPr/>
            </p:nvSpPr>
            <p:spPr>
              <a:xfrm>
                <a:off x="6000262" y="1293145"/>
                <a:ext cx="627600" cy="819900"/>
              </a:xfrm>
              <a:prstGeom prst="rect">
                <a:avLst/>
              </a:prstGeom>
              <a:solidFill>
                <a:schemeClr val="accent1">
                  <a:lumMod val="20000"/>
                  <a:lumOff val="80000"/>
                </a:schemeClr>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67" name="Google Shape;1878;p49">
                <a:extLst>
                  <a:ext uri="{FF2B5EF4-FFF2-40B4-BE49-F238E27FC236}">
                    <a16:creationId xmlns:a16="http://schemas.microsoft.com/office/drawing/2014/main" id="{4E6EBB9D-D7F5-469E-2C54-4D9FED771B76}"/>
                  </a:ext>
                </a:extLst>
              </p:cNvPr>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8" name="Google Shape;1879;p49">
                <a:extLst>
                  <a:ext uri="{FF2B5EF4-FFF2-40B4-BE49-F238E27FC236}">
                    <a16:creationId xmlns:a16="http://schemas.microsoft.com/office/drawing/2014/main" id="{77AD3123-6806-B14D-4E6C-96EE459C76B4}"/>
                  </a:ext>
                </a:extLst>
              </p:cNvPr>
              <p:cNvSpPr/>
              <p:nvPr/>
            </p:nvSpPr>
            <p:spPr>
              <a:xfrm>
                <a:off x="6029918" y="1243398"/>
                <a:ext cx="31500" cy="30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9" name="Google Shape;1880;p49">
                <a:extLst>
                  <a:ext uri="{FF2B5EF4-FFF2-40B4-BE49-F238E27FC236}">
                    <a16:creationId xmlns:a16="http://schemas.microsoft.com/office/drawing/2014/main" id="{33C8010C-B316-3E9B-556D-4647A42655F7}"/>
                  </a:ext>
                </a:extLst>
              </p:cNvPr>
              <p:cNvSpPr/>
              <p:nvPr/>
            </p:nvSpPr>
            <p:spPr>
              <a:xfrm>
                <a:off x="6077752" y="1243398"/>
                <a:ext cx="31500" cy="30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0" name="Google Shape;1881;p49">
                <a:extLst>
                  <a:ext uri="{FF2B5EF4-FFF2-40B4-BE49-F238E27FC236}">
                    <a16:creationId xmlns:a16="http://schemas.microsoft.com/office/drawing/2014/main" id="{6C0FA212-597F-4353-C264-BFDC210928FC}"/>
                  </a:ext>
                </a:extLst>
              </p:cNvPr>
              <p:cNvSpPr/>
              <p:nvPr/>
            </p:nvSpPr>
            <p:spPr>
              <a:xfrm>
                <a:off x="6126543" y="1243398"/>
                <a:ext cx="30600" cy="306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1" name="Google Shape;1882;p49">
                <a:extLst>
                  <a:ext uri="{FF2B5EF4-FFF2-40B4-BE49-F238E27FC236}">
                    <a16:creationId xmlns:a16="http://schemas.microsoft.com/office/drawing/2014/main" id="{AE2729B1-211D-F9DE-4B43-4E2BAC73369A}"/>
                  </a:ext>
                </a:extLst>
              </p:cNvPr>
              <p:cNvSpPr/>
              <p:nvPr/>
            </p:nvSpPr>
            <p:spPr>
              <a:xfrm>
                <a:off x="6100712" y="1671989"/>
                <a:ext cx="97500" cy="142500"/>
              </a:xfrm>
              <a:prstGeom prst="rect">
                <a:avLst/>
              </a:pr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2" name="Google Shape;1883;p49">
                <a:extLst>
                  <a:ext uri="{FF2B5EF4-FFF2-40B4-BE49-F238E27FC236}">
                    <a16:creationId xmlns:a16="http://schemas.microsoft.com/office/drawing/2014/main" id="{798DD241-15DB-52E7-D41D-46F35822C746}"/>
                  </a:ext>
                </a:extLst>
              </p:cNvPr>
              <p:cNvSpPr/>
              <p:nvPr/>
            </p:nvSpPr>
            <p:spPr>
              <a:xfrm>
                <a:off x="6248997" y="1573451"/>
                <a:ext cx="98400" cy="241200"/>
              </a:xfrm>
              <a:prstGeom prst="rect">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3" name="Google Shape;1884;p49">
                <a:extLst>
                  <a:ext uri="{FF2B5EF4-FFF2-40B4-BE49-F238E27FC236}">
                    <a16:creationId xmlns:a16="http://schemas.microsoft.com/office/drawing/2014/main" id="{568CBFE1-7D55-3A18-F2CD-0F68461D42C7}"/>
                  </a:ext>
                </a:extLst>
              </p:cNvPr>
              <p:cNvSpPr/>
              <p:nvPr/>
            </p:nvSpPr>
            <p:spPr>
              <a:xfrm>
                <a:off x="6397281" y="1484480"/>
                <a:ext cx="97500" cy="330000"/>
              </a:xfrm>
              <a:prstGeom prst="rect">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4" name="Google Shape;1885;p49">
                <a:extLst>
                  <a:ext uri="{FF2B5EF4-FFF2-40B4-BE49-F238E27FC236}">
                    <a16:creationId xmlns:a16="http://schemas.microsoft.com/office/drawing/2014/main" id="{083EA33D-C2EE-7B90-8A5A-A7E2D729F921}"/>
                  </a:ext>
                </a:extLst>
              </p:cNvPr>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5" name="Google Shape;1886;p49">
                <a:extLst>
                  <a:ext uri="{FF2B5EF4-FFF2-40B4-BE49-F238E27FC236}">
                    <a16:creationId xmlns:a16="http://schemas.microsoft.com/office/drawing/2014/main" id="{D3D05062-9376-7223-6570-346832B610BD}"/>
                  </a:ext>
                </a:extLst>
              </p:cNvPr>
              <p:cNvSpPr/>
              <p:nvPr/>
            </p:nvSpPr>
            <p:spPr>
              <a:xfrm>
                <a:off x="6072012" y="1876717"/>
                <a:ext cx="4830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6" name="Google Shape;1887;p49">
                <a:extLst>
                  <a:ext uri="{FF2B5EF4-FFF2-40B4-BE49-F238E27FC236}">
                    <a16:creationId xmlns:a16="http://schemas.microsoft.com/office/drawing/2014/main" id="{55B8D8BB-2880-152E-75BB-1ED4772896C0}"/>
                  </a:ext>
                </a:extLst>
              </p:cNvPr>
              <p:cNvSpPr/>
              <p:nvPr/>
            </p:nvSpPr>
            <p:spPr>
              <a:xfrm>
                <a:off x="6072012" y="1929334"/>
                <a:ext cx="4830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7" name="Google Shape;1888;p49">
                <a:extLst>
                  <a:ext uri="{FF2B5EF4-FFF2-40B4-BE49-F238E27FC236}">
                    <a16:creationId xmlns:a16="http://schemas.microsoft.com/office/drawing/2014/main" id="{A42BBBEF-43EE-E060-D48D-664F7BB0F473}"/>
                  </a:ext>
                </a:extLst>
              </p:cNvPr>
              <p:cNvSpPr/>
              <p:nvPr/>
            </p:nvSpPr>
            <p:spPr>
              <a:xfrm>
                <a:off x="6124629" y="1981952"/>
                <a:ext cx="3777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8" name="Google Shape;1889;p49">
                <a:extLst>
                  <a:ext uri="{FF2B5EF4-FFF2-40B4-BE49-F238E27FC236}">
                    <a16:creationId xmlns:a16="http://schemas.microsoft.com/office/drawing/2014/main" id="{F57802D9-7404-D2C4-54A0-D00DF1E6C2FC}"/>
                  </a:ext>
                </a:extLst>
              </p:cNvPr>
              <p:cNvSpPr/>
              <p:nvPr/>
            </p:nvSpPr>
            <p:spPr>
              <a:xfrm>
                <a:off x="6192553" y="2034569"/>
                <a:ext cx="242100" cy="20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65" name="Google Shape;1890;p49">
              <a:extLst>
                <a:ext uri="{FF2B5EF4-FFF2-40B4-BE49-F238E27FC236}">
                  <a16:creationId xmlns:a16="http://schemas.microsoft.com/office/drawing/2014/main" id="{DB71B9E4-7D9A-DD5F-0A28-E902E9F0FE97}"/>
                </a:ext>
              </a:extLst>
            </p:cNvPr>
            <p:cNvSpPr/>
            <p:nvPr/>
          </p:nvSpPr>
          <p:spPr>
            <a:xfrm>
              <a:off x="8070970" y="380555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5" name="Google Shape;1785;p48">
            <a:extLst>
              <a:ext uri="{FF2B5EF4-FFF2-40B4-BE49-F238E27FC236}">
                <a16:creationId xmlns:a16="http://schemas.microsoft.com/office/drawing/2014/main" id="{252602A6-A39F-8D42-F9F5-C1D0AE8A670D}"/>
              </a:ext>
            </a:extLst>
          </p:cNvPr>
          <p:cNvGrpSpPr/>
          <p:nvPr/>
        </p:nvGrpSpPr>
        <p:grpSpPr>
          <a:xfrm flipH="1">
            <a:off x="7668489" y="2998503"/>
            <a:ext cx="1322715" cy="2144997"/>
            <a:chOff x="2597950" y="316701"/>
            <a:chExt cx="2781150" cy="4510087"/>
          </a:xfrm>
        </p:grpSpPr>
        <p:sp>
          <p:nvSpPr>
            <p:cNvPr id="6" name="Google Shape;1786;p48">
              <a:extLst>
                <a:ext uri="{FF2B5EF4-FFF2-40B4-BE49-F238E27FC236}">
                  <a16:creationId xmlns:a16="http://schemas.microsoft.com/office/drawing/2014/main" id="{D3A6606F-35E2-4007-27FA-E0ECBFA28803}"/>
                </a:ext>
              </a:extLst>
            </p:cNvPr>
            <p:cNvSpPr/>
            <p:nvPr/>
          </p:nvSpPr>
          <p:spPr>
            <a:xfrm>
              <a:off x="3891763" y="1007263"/>
              <a:ext cx="854075" cy="895350"/>
            </a:xfrm>
            <a:custGeom>
              <a:avLst/>
              <a:gdLst/>
              <a:ahLst/>
              <a:cxnLst/>
              <a:rect l="l" t="t" r="r" b="b"/>
              <a:pathLst>
                <a:path w="233" h="244" extrusionOk="0">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 name="Google Shape;1787;p48">
              <a:extLst>
                <a:ext uri="{FF2B5EF4-FFF2-40B4-BE49-F238E27FC236}">
                  <a16:creationId xmlns:a16="http://schemas.microsoft.com/office/drawing/2014/main" id="{313CDA72-4676-CDCF-A567-9DB527412141}"/>
                </a:ext>
              </a:extLst>
            </p:cNvPr>
            <p:cNvSpPr/>
            <p:nvPr/>
          </p:nvSpPr>
          <p:spPr>
            <a:xfrm>
              <a:off x="3404400" y="1021551"/>
              <a:ext cx="658813" cy="800100"/>
            </a:xfrm>
            <a:custGeom>
              <a:avLst/>
              <a:gdLst/>
              <a:ahLst/>
              <a:cxnLst/>
              <a:rect l="l" t="t" r="r" b="b"/>
              <a:pathLst>
                <a:path w="180" h="218" extrusionOk="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 name="Google Shape;1788;p48">
              <a:extLst>
                <a:ext uri="{FF2B5EF4-FFF2-40B4-BE49-F238E27FC236}">
                  <a16:creationId xmlns:a16="http://schemas.microsoft.com/office/drawing/2014/main" id="{2B010253-B8F5-2D8D-CDD5-4D4209818E5F}"/>
                </a:ext>
              </a:extLst>
            </p:cNvPr>
            <p:cNvSpPr/>
            <p:nvPr/>
          </p:nvSpPr>
          <p:spPr>
            <a:xfrm>
              <a:off x="3359950" y="973925"/>
              <a:ext cx="703263" cy="654050"/>
            </a:xfrm>
            <a:custGeom>
              <a:avLst/>
              <a:gdLst/>
              <a:ahLst/>
              <a:cxnLst/>
              <a:rect l="l" t="t" r="r" b="b"/>
              <a:pathLst>
                <a:path w="192" h="178" extrusionOk="0">
                  <a:moveTo>
                    <a:pt x="107" y="5"/>
                  </a:moveTo>
                  <a:cubicBezTo>
                    <a:pt x="142" y="0"/>
                    <a:pt x="161" y="40"/>
                    <a:pt x="192" y="115"/>
                  </a:cubicBezTo>
                  <a:cubicBezTo>
                    <a:pt x="113" y="178"/>
                    <a:pt x="113" y="178"/>
                    <a:pt x="113" y="178"/>
                  </a:cubicBezTo>
                  <a:cubicBezTo>
                    <a:pt x="113" y="178"/>
                    <a:pt x="0" y="22"/>
                    <a:pt x="107" y="5"/>
                  </a:cubicBez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 name="Google Shape;1789;p48">
              <a:extLst>
                <a:ext uri="{FF2B5EF4-FFF2-40B4-BE49-F238E27FC236}">
                  <a16:creationId xmlns:a16="http://schemas.microsoft.com/office/drawing/2014/main" id="{1E20F03D-1B8D-F840-9F5E-8743E7CF569B}"/>
                </a:ext>
              </a:extLst>
            </p:cNvPr>
            <p:cNvSpPr/>
            <p:nvPr/>
          </p:nvSpPr>
          <p:spPr>
            <a:xfrm>
              <a:off x="3312325" y="316701"/>
              <a:ext cx="476250" cy="506413"/>
            </a:xfrm>
            <a:custGeom>
              <a:avLst/>
              <a:gdLst/>
              <a:ahLst/>
              <a:cxnLst/>
              <a:rect l="l" t="t" r="r" b="b"/>
              <a:pathLst>
                <a:path w="130" h="138" extrusionOk="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0" name="Google Shape;1790;p48">
              <a:extLst>
                <a:ext uri="{FF2B5EF4-FFF2-40B4-BE49-F238E27FC236}">
                  <a16:creationId xmlns:a16="http://schemas.microsoft.com/office/drawing/2014/main" id="{BDE00B57-60C6-7E10-7266-71C6FBE5E965}"/>
                </a:ext>
              </a:extLst>
            </p:cNvPr>
            <p:cNvSpPr/>
            <p:nvPr/>
          </p:nvSpPr>
          <p:spPr>
            <a:xfrm>
              <a:off x="3129763" y="529426"/>
              <a:ext cx="222300" cy="223800"/>
            </a:xfrm>
            <a:prstGeom prst="ellipse">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1" name="Google Shape;1791;p48">
              <a:extLst>
                <a:ext uri="{FF2B5EF4-FFF2-40B4-BE49-F238E27FC236}">
                  <a16:creationId xmlns:a16="http://schemas.microsoft.com/office/drawing/2014/main" id="{E7A89AE5-62AB-6E25-CFCA-70A98219C5B8}"/>
                </a:ext>
              </a:extLst>
            </p:cNvPr>
            <p:cNvSpPr/>
            <p:nvPr/>
          </p:nvSpPr>
          <p:spPr>
            <a:xfrm>
              <a:off x="3334550" y="445288"/>
              <a:ext cx="447675" cy="766763"/>
            </a:xfrm>
            <a:custGeom>
              <a:avLst/>
              <a:gdLst/>
              <a:ahLst/>
              <a:cxnLst/>
              <a:rect l="l" t="t" r="r" b="b"/>
              <a:pathLst>
                <a:path w="122" h="209" extrusionOk="0">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 name="Google Shape;1792;p48">
              <a:extLst>
                <a:ext uri="{FF2B5EF4-FFF2-40B4-BE49-F238E27FC236}">
                  <a16:creationId xmlns:a16="http://schemas.microsoft.com/office/drawing/2014/main" id="{E26C0B95-D707-65CA-887E-4D4B64BC5043}"/>
                </a:ext>
              </a:extLst>
            </p:cNvPr>
            <p:cNvSpPr/>
            <p:nvPr/>
          </p:nvSpPr>
          <p:spPr>
            <a:xfrm>
              <a:off x="3390113" y="610388"/>
              <a:ext cx="53975" cy="84138"/>
            </a:xfrm>
            <a:custGeom>
              <a:avLst/>
              <a:gdLst/>
              <a:ahLst/>
              <a:cxnLst/>
              <a:rect l="l" t="t" r="r" b="b"/>
              <a:pathLst>
                <a:path w="15" h="23" extrusionOk="0">
                  <a:moveTo>
                    <a:pt x="0" y="12"/>
                  </a:moveTo>
                  <a:cubicBezTo>
                    <a:pt x="0" y="12"/>
                    <a:pt x="13" y="0"/>
                    <a:pt x="15" y="23"/>
                  </a:cubicBezTo>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 name="Google Shape;1793;p48">
              <a:extLst>
                <a:ext uri="{FF2B5EF4-FFF2-40B4-BE49-F238E27FC236}">
                  <a16:creationId xmlns:a16="http://schemas.microsoft.com/office/drawing/2014/main" id="{9055D671-E24B-F320-8BDE-2D0574FC1C7E}"/>
                </a:ext>
              </a:extLst>
            </p:cNvPr>
            <p:cNvSpPr/>
            <p:nvPr/>
          </p:nvSpPr>
          <p:spPr>
            <a:xfrm>
              <a:off x="3543316" y="683352"/>
              <a:ext cx="95248" cy="30278"/>
            </a:xfrm>
            <a:custGeom>
              <a:avLst/>
              <a:gdLst/>
              <a:ahLst/>
              <a:cxnLst/>
              <a:rect l="l" t="t" r="r" b="b"/>
              <a:pathLst>
                <a:path w="26" h="25" extrusionOk="0">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 name="Google Shape;1794;p48">
              <a:extLst>
                <a:ext uri="{FF2B5EF4-FFF2-40B4-BE49-F238E27FC236}">
                  <a16:creationId xmlns:a16="http://schemas.microsoft.com/office/drawing/2014/main" id="{B2644802-7A93-A77A-CFB1-6127A2E1B42D}"/>
                </a:ext>
              </a:extLst>
            </p:cNvPr>
            <p:cNvSpPr/>
            <p:nvPr/>
          </p:nvSpPr>
          <p:spPr>
            <a:xfrm>
              <a:off x="3628238" y="581813"/>
              <a:ext cx="42863" cy="28575"/>
            </a:xfrm>
            <a:custGeom>
              <a:avLst/>
              <a:gdLst/>
              <a:ahLst/>
              <a:cxnLst/>
              <a:rect l="l" t="t" r="r" b="b"/>
              <a:pathLst>
                <a:path w="12" h="8" extrusionOk="0">
                  <a:moveTo>
                    <a:pt x="2" y="6"/>
                  </a:moveTo>
                  <a:cubicBezTo>
                    <a:pt x="0" y="8"/>
                    <a:pt x="3" y="1"/>
                    <a:pt x="6" y="0"/>
                  </a:cubicBezTo>
                  <a:cubicBezTo>
                    <a:pt x="9" y="0"/>
                    <a:pt x="12" y="1"/>
                    <a:pt x="12" y="3"/>
                  </a:cubicBezTo>
                  <a:cubicBezTo>
                    <a:pt x="12" y="3"/>
                    <a:pt x="7" y="3"/>
                    <a:pt x="2" y="6"/>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 name="Google Shape;1795;p48">
              <a:extLst>
                <a:ext uri="{FF2B5EF4-FFF2-40B4-BE49-F238E27FC236}">
                  <a16:creationId xmlns:a16="http://schemas.microsoft.com/office/drawing/2014/main" id="{68808D68-9A21-78D6-2DA8-EEAC0C8822F8}"/>
                </a:ext>
              </a:extLst>
            </p:cNvPr>
            <p:cNvSpPr/>
            <p:nvPr/>
          </p:nvSpPr>
          <p:spPr>
            <a:xfrm>
              <a:off x="3723488" y="577050"/>
              <a:ext cx="47625" cy="30163"/>
            </a:xfrm>
            <a:custGeom>
              <a:avLst/>
              <a:gdLst/>
              <a:ahLst/>
              <a:cxnLst/>
              <a:rect l="l" t="t" r="r" b="b"/>
              <a:pathLst>
                <a:path w="13" h="8" extrusionOk="0">
                  <a:moveTo>
                    <a:pt x="11" y="6"/>
                  </a:moveTo>
                  <a:cubicBezTo>
                    <a:pt x="13" y="8"/>
                    <a:pt x="9" y="1"/>
                    <a:pt x="7" y="1"/>
                  </a:cubicBezTo>
                  <a:cubicBezTo>
                    <a:pt x="4" y="0"/>
                    <a:pt x="1" y="1"/>
                    <a:pt x="0" y="4"/>
                  </a:cubicBezTo>
                  <a:cubicBezTo>
                    <a:pt x="0" y="4"/>
                    <a:pt x="6" y="3"/>
                    <a:pt x="11" y="6"/>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 name="Google Shape;1796;p48">
              <a:extLst>
                <a:ext uri="{FF2B5EF4-FFF2-40B4-BE49-F238E27FC236}">
                  <a16:creationId xmlns:a16="http://schemas.microsoft.com/office/drawing/2014/main" id="{B5332CEA-46B1-41D9-2100-84F7F50C0ECD}"/>
                </a:ext>
              </a:extLst>
            </p:cNvPr>
            <p:cNvSpPr/>
            <p:nvPr/>
          </p:nvSpPr>
          <p:spPr>
            <a:xfrm>
              <a:off x="3656813" y="632613"/>
              <a:ext cx="14400" cy="30300"/>
            </a:xfrm>
            <a:prstGeom prst="ellipse">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 name="Google Shape;1797;p48">
              <a:extLst>
                <a:ext uri="{FF2B5EF4-FFF2-40B4-BE49-F238E27FC236}">
                  <a16:creationId xmlns:a16="http://schemas.microsoft.com/office/drawing/2014/main" id="{C0BBAEA1-FF5B-2FE7-3F39-2B845E1E9867}"/>
                </a:ext>
              </a:extLst>
            </p:cNvPr>
            <p:cNvSpPr/>
            <p:nvPr/>
          </p:nvSpPr>
          <p:spPr>
            <a:xfrm>
              <a:off x="3723488" y="626263"/>
              <a:ext cx="14288" cy="28575"/>
            </a:xfrm>
            <a:custGeom>
              <a:avLst/>
              <a:gdLst/>
              <a:ahLst/>
              <a:cxnLst/>
              <a:rect l="l" t="t" r="r" b="b"/>
              <a:pathLst>
                <a:path w="4" h="8" extrusionOk="0">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 name="Google Shape;1798;p48">
              <a:extLst>
                <a:ext uri="{FF2B5EF4-FFF2-40B4-BE49-F238E27FC236}">
                  <a16:creationId xmlns:a16="http://schemas.microsoft.com/office/drawing/2014/main" id="{D487E515-9105-D44A-E639-3453D9084AAC}"/>
                </a:ext>
              </a:extLst>
            </p:cNvPr>
            <p:cNvSpPr/>
            <p:nvPr/>
          </p:nvSpPr>
          <p:spPr>
            <a:xfrm>
              <a:off x="3502825" y="786601"/>
              <a:ext cx="131763" cy="150813"/>
            </a:xfrm>
            <a:custGeom>
              <a:avLst/>
              <a:gdLst/>
              <a:ahLst/>
              <a:cxnLst/>
              <a:rect l="l" t="t" r="r" b="b"/>
              <a:pathLst>
                <a:path w="36" h="41" extrusionOk="0">
                  <a:moveTo>
                    <a:pt x="36" y="14"/>
                  </a:moveTo>
                  <a:cubicBezTo>
                    <a:pt x="36" y="14"/>
                    <a:pt x="20" y="8"/>
                    <a:pt x="10" y="4"/>
                  </a:cubicBezTo>
                  <a:cubicBezTo>
                    <a:pt x="0" y="0"/>
                    <a:pt x="25" y="41"/>
                    <a:pt x="36" y="14"/>
                  </a:cubicBez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9" name="Google Shape;1799;p48">
              <a:extLst>
                <a:ext uri="{FF2B5EF4-FFF2-40B4-BE49-F238E27FC236}">
                  <a16:creationId xmlns:a16="http://schemas.microsoft.com/office/drawing/2014/main" id="{49937B30-8B96-6EFB-2F02-F8A0443E8E45}"/>
                </a:ext>
              </a:extLst>
            </p:cNvPr>
            <p:cNvSpPr/>
            <p:nvPr/>
          </p:nvSpPr>
          <p:spPr>
            <a:xfrm>
              <a:off x="3558388" y="4394988"/>
              <a:ext cx="215900" cy="344488"/>
            </a:xfrm>
            <a:custGeom>
              <a:avLst/>
              <a:gdLst/>
              <a:ahLst/>
              <a:cxnLst/>
              <a:rect l="l" t="t" r="r" b="b"/>
              <a:pathLst>
                <a:path w="59" h="94" extrusionOk="0">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0" name="Google Shape;1800;p48">
              <a:extLst>
                <a:ext uri="{FF2B5EF4-FFF2-40B4-BE49-F238E27FC236}">
                  <a16:creationId xmlns:a16="http://schemas.microsoft.com/office/drawing/2014/main" id="{7321D446-328A-32A2-88B6-C5B0248C81E6}"/>
                </a:ext>
              </a:extLst>
            </p:cNvPr>
            <p:cNvSpPr/>
            <p:nvPr/>
          </p:nvSpPr>
          <p:spPr>
            <a:xfrm>
              <a:off x="2701138" y="4383876"/>
              <a:ext cx="182563" cy="246063"/>
            </a:xfrm>
            <a:custGeom>
              <a:avLst/>
              <a:gdLst/>
              <a:ahLst/>
              <a:cxnLst/>
              <a:rect l="l" t="t" r="r" b="b"/>
              <a:pathLst>
                <a:path w="50" h="67" extrusionOk="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1" name="Google Shape;1801;p48">
              <a:extLst>
                <a:ext uri="{FF2B5EF4-FFF2-40B4-BE49-F238E27FC236}">
                  <a16:creationId xmlns:a16="http://schemas.microsoft.com/office/drawing/2014/main" id="{88C988BF-42C0-6D81-B428-B52EE5A7E0B5}"/>
                </a:ext>
              </a:extLst>
            </p:cNvPr>
            <p:cNvSpPr/>
            <p:nvPr/>
          </p:nvSpPr>
          <p:spPr>
            <a:xfrm>
              <a:off x="3564738" y="4571200"/>
              <a:ext cx="388938" cy="190500"/>
            </a:xfrm>
            <a:custGeom>
              <a:avLst/>
              <a:gdLst/>
              <a:ahLst/>
              <a:cxnLst/>
              <a:rect l="l" t="t" r="r" b="b"/>
              <a:pathLst>
                <a:path w="106" h="52" extrusionOk="0">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2" name="Google Shape;1802;p48">
              <a:extLst>
                <a:ext uri="{FF2B5EF4-FFF2-40B4-BE49-F238E27FC236}">
                  <a16:creationId xmlns:a16="http://schemas.microsoft.com/office/drawing/2014/main" id="{E6349E1A-F9FC-448F-3DD2-D375A8DA6901}"/>
                </a:ext>
              </a:extLst>
            </p:cNvPr>
            <p:cNvSpPr/>
            <p:nvPr/>
          </p:nvSpPr>
          <p:spPr>
            <a:xfrm>
              <a:off x="2597950" y="4563263"/>
              <a:ext cx="252413" cy="263525"/>
            </a:xfrm>
            <a:custGeom>
              <a:avLst/>
              <a:gdLst/>
              <a:ahLst/>
              <a:cxnLst/>
              <a:rect l="l" t="t" r="r" b="b"/>
              <a:pathLst>
                <a:path w="69" h="72" extrusionOk="0">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3" name="Google Shape;1803;p48">
              <a:extLst>
                <a:ext uri="{FF2B5EF4-FFF2-40B4-BE49-F238E27FC236}">
                  <a16:creationId xmlns:a16="http://schemas.microsoft.com/office/drawing/2014/main" id="{6FD14724-B44F-3520-44CB-AE07195198DA}"/>
                </a:ext>
              </a:extLst>
            </p:cNvPr>
            <p:cNvSpPr/>
            <p:nvPr/>
          </p:nvSpPr>
          <p:spPr>
            <a:xfrm>
              <a:off x="2678913" y="1667663"/>
              <a:ext cx="1370013" cy="2811463"/>
            </a:xfrm>
            <a:custGeom>
              <a:avLst/>
              <a:gdLst/>
              <a:ahLst/>
              <a:cxnLst/>
              <a:rect l="l" t="t" r="r" b="b"/>
              <a:pathLst>
                <a:path w="374" h="766" extrusionOk="0">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4" name="Google Shape;1804;p48">
              <a:extLst>
                <a:ext uri="{FF2B5EF4-FFF2-40B4-BE49-F238E27FC236}">
                  <a16:creationId xmlns:a16="http://schemas.microsoft.com/office/drawing/2014/main" id="{FC7152CC-1372-B476-6288-7BDBE87D83DC}"/>
                </a:ext>
              </a:extLst>
            </p:cNvPr>
            <p:cNvSpPr/>
            <p:nvPr/>
          </p:nvSpPr>
          <p:spPr>
            <a:xfrm>
              <a:off x="3034513" y="918363"/>
              <a:ext cx="812800" cy="896938"/>
            </a:xfrm>
            <a:custGeom>
              <a:avLst/>
              <a:gdLst/>
              <a:ahLst/>
              <a:cxnLst/>
              <a:rect l="l" t="t" r="r" b="b"/>
              <a:pathLst>
                <a:path w="222" h="244" extrusionOk="0">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5" name="Google Shape;1805;p48">
              <a:extLst>
                <a:ext uri="{FF2B5EF4-FFF2-40B4-BE49-F238E27FC236}">
                  <a16:creationId xmlns:a16="http://schemas.microsoft.com/office/drawing/2014/main" id="{82224F04-794C-6E84-6D54-5CC5592B2157}"/>
                </a:ext>
              </a:extLst>
            </p:cNvPr>
            <p:cNvSpPr/>
            <p:nvPr/>
          </p:nvSpPr>
          <p:spPr>
            <a:xfrm>
              <a:off x="3407575" y="850101"/>
              <a:ext cx="374650" cy="388938"/>
            </a:xfrm>
            <a:custGeom>
              <a:avLst/>
              <a:gdLst/>
              <a:ahLst/>
              <a:cxnLst/>
              <a:rect l="l" t="t" r="r" b="b"/>
              <a:pathLst>
                <a:path w="102" h="106" extrusionOk="0">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6" name="Google Shape;1806;p48">
              <a:extLst>
                <a:ext uri="{FF2B5EF4-FFF2-40B4-BE49-F238E27FC236}">
                  <a16:creationId xmlns:a16="http://schemas.microsoft.com/office/drawing/2014/main" id="{49792E52-850D-FBD0-FBCB-24CFD2BB596E}"/>
                </a:ext>
              </a:extLst>
            </p:cNvPr>
            <p:cNvSpPr/>
            <p:nvPr/>
          </p:nvSpPr>
          <p:spPr>
            <a:xfrm>
              <a:off x="3118650" y="1091400"/>
              <a:ext cx="277813" cy="674688"/>
            </a:xfrm>
            <a:custGeom>
              <a:avLst/>
              <a:gdLst/>
              <a:ahLst/>
              <a:cxnLst/>
              <a:rect l="l" t="t" r="r" b="b"/>
              <a:pathLst>
                <a:path w="76" h="184" extrusionOk="0">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7" name="Google Shape;1807;p48">
              <a:extLst>
                <a:ext uri="{FF2B5EF4-FFF2-40B4-BE49-F238E27FC236}">
                  <a16:creationId xmlns:a16="http://schemas.microsoft.com/office/drawing/2014/main" id="{5B9AD1D8-FF04-D449-B3C6-A4E7FBF5076C}"/>
                </a:ext>
              </a:extLst>
            </p:cNvPr>
            <p:cNvSpPr/>
            <p:nvPr/>
          </p:nvSpPr>
          <p:spPr>
            <a:xfrm>
              <a:off x="3093250" y="1483513"/>
              <a:ext cx="1095375" cy="547688"/>
            </a:xfrm>
            <a:custGeom>
              <a:avLst/>
              <a:gdLst/>
              <a:ahLst/>
              <a:cxnLst/>
              <a:rect l="l" t="t" r="r" b="b"/>
              <a:pathLst>
                <a:path w="299" h="149" extrusionOk="0">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8" name="Google Shape;1808;p48">
              <a:extLst>
                <a:ext uri="{FF2B5EF4-FFF2-40B4-BE49-F238E27FC236}">
                  <a16:creationId xmlns:a16="http://schemas.microsoft.com/office/drawing/2014/main" id="{E16B47D9-4907-D850-C417-03BA8C8AD657}"/>
                </a:ext>
              </a:extLst>
            </p:cNvPr>
            <p:cNvSpPr/>
            <p:nvPr/>
          </p:nvSpPr>
          <p:spPr>
            <a:xfrm>
              <a:off x="2905925" y="1007263"/>
              <a:ext cx="498475" cy="573088"/>
            </a:xfrm>
            <a:custGeom>
              <a:avLst/>
              <a:gdLst/>
              <a:ahLst/>
              <a:cxnLst/>
              <a:rect l="l" t="t" r="r" b="b"/>
              <a:pathLst>
                <a:path w="136" h="156" extrusionOk="0">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9" name="Google Shape;1809;p48">
              <a:extLst>
                <a:ext uri="{FF2B5EF4-FFF2-40B4-BE49-F238E27FC236}">
                  <a16:creationId xmlns:a16="http://schemas.microsoft.com/office/drawing/2014/main" id="{402F8542-80DB-6F61-9740-1D5BACC822E2}"/>
                </a:ext>
              </a:extLst>
            </p:cNvPr>
            <p:cNvSpPr/>
            <p:nvPr/>
          </p:nvSpPr>
          <p:spPr>
            <a:xfrm>
              <a:off x="3536163" y="1931188"/>
              <a:ext cx="571500" cy="699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0" name="Google Shape;1810;p48">
              <a:extLst>
                <a:ext uri="{FF2B5EF4-FFF2-40B4-BE49-F238E27FC236}">
                  <a16:creationId xmlns:a16="http://schemas.microsoft.com/office/drawing/2014/main" id="{4BAD8182-FA23-4579-7850-7E1503A41109}"/>
                </a:ext>
              </a:extLst>
            </p:cNvPr>
            <p:cNvSpPr/>
            <p:nvPr/>
          </p:nvSpPr>
          <p:spPr>
            <a:xfrm>
              <a:off x="3536163" y="1931188"/>
              <a:ext cx="369888" cy="69850"/>
            </a:xfrm>
            <a:custGeom>
              <a:avLst/>
              <a:gdLst/>
              <a:ahLst/>
              <a:cxnLst/>
              <a:rect l="l" t="t" r="r" b="b"/>
              <a:pathLst>
                <a:path w="233" h="44" extrusionOk="0">
                  <a:moveTo>
                    <a:pt x="0" y="0"/>
                  </a:moveTo>
                  <a:lnTo>
                    <a:pt x="233" y="0"/>
                  </a:lnTo>
                  <a:lnTo>
                    <a:pt x="215" y="44"/>
                  </a:lnTo>
                  <a:lnTo>
                    <a:pt x="0" y="44"/>
                  </a:lnTo>
                  <a:lnTo>
                    <a:pt x="0" y="0"/>
                  </a:lnTo>
                  <a:close/>
                </a:path>
              </a:pathLst>
            </a:cu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1" name="Google Shape;1811;p48">
              <a:extLst>
                <a:ext uri="{FF2B5EF4-FFF2-40B4-BE49-F238E27FC236}">
                  <a16:creationId xmlns:a16="http://schemas.microsoft.com/office/drawing/2014/main" id="{BFDCE94C-8BC5-4991-0377-EE8C6FEAF27D}"/>
                </a:ext>
              </a:extLst>
            </p:cNvPr>
            <p:cNvSpPr/>
            <p:nvPr/>
          </p:nvSpPr>
          <p:spPr>
            <a:xfrm>
              <a:off x="3920338" y="1377150"/>
              <a:ext cx="1117600" cy="623888"/>
            </a:xfrm>
            <a:custGeom>
              <a:avLst/>
              <a:gdLst/>
              <a:ahLst/>
              <a:cxnLst/>
              <a:rect l="l" t="t" r="r" b="b"/>
              <a:pathLst>
                <a:path w="704" h="393" extrusionOk="0">
                  <a:moveTo>
                    <a:pt x="568" y="393"/>
                  </a:moveTo>
                  <a:lnTo>
                    <a:pt x="0" y="393"/>
                  </a:lnTo>
                  <a:lnTo>
                    <a:pt x="136" y="0"/>
                  </a:lnTo>
                  <a:lnTo>
                    <a:pt x="704" y="0"/>
                  </a:lnTo>
                  <a:lnTo>
                    <a:pt x="568" y="393"/>
                  </a:lnTo>
                  <a:close/>
                </a:path>
              </a:pathLst>
            </a:cu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2" name="Google Shape;1812;p48">
              <a:extLst>
                <a:ext uri="{FF2B5EF4-FFF2-40B4-BE49-F238E27FC236}">
                  <a16:creationId xmlns:a16="http://schemas.microsoft.com/office/drawing/2014/main" id="{D556E4F5-3F1A-C1C1-C977-53539767FD03}"/>
                </a:ext>
              </a:extLst>
            </p:cNvPr>
            <p:cNvSpPr/>
            <p:nvPr/>
          </p:nvSpPr>
          <p:spPr>
            <a:xfrm>
              <a:off x="4418813" y="1648613"/>
              <a:ext cx="114300" cy="114300"/>
            </a:xfrm>
            <a:prstGeom prst="ellipse">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3" name="Google Shape;1813;p48">
              <a:extLst>
                <a:ext uri="{FF2B5EF4-FFF2-40B4-BE49-F238E27FC236}">
                  <a16:creationId xmlns:a16="http://schemas.microsoft.com/office/drawing/2014/main" id="{F58DF96C-5998-59D3-EEAD-D5B7ACBAC2E6}"/>
                </a:ext>
              </a:extLst>
            </p:cNvPr>
            <p:cNvSpPr/>
            <p:nvPr/>
          </p:nvSpPr>
          <p:spPr>
            <a:xfrm>
              <a:off x="3379000" y="2001038"/>
              <a:ext cx="2000100" cy="88800"/>
            </a:xfrm>
            <a:prstGeom prst="rect">
              <a:avLst/>
            </a:pr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35" name="Google Shape;1705;p48">
            <a:extLst>
              <a:ext uri="{FF2B5EF4-FFF2-40B4-BE49-F238E27FC236}">
                <a16:creationId xmlns:a16="http://schemas.microsoft.com/office/drawing/2014/main" id="{4FA4621F-52AD-FDA1-C432-945730DDC640}"/>
              </a:ext>
            </a:extLst>
          </p:cNvPr>
          <p:cNvGrpSpPr/>
          <p:nvPr/>
        </p:nvGrpSpPr>
        <p:grpSpPr>
          <a:xfrm>
            <a:off x="6317389" y="3592771"/>
            <a:ext cx="468942" cy="685554"/>
            <a:chOff x="317500" y="1075175"/>
            <a:chExt cx="2153651" cy="3165176"/>
          </a:xfrm>
        </p:grpSpPr>
        <p:sp>
          <p:nvSpPr>
            <p:cNvPr id="36" name="Google Shape;1706;p48">
              <a:extLst>
                <a:ext uri="{FF2B5EF4-FFF2-40B4-BE49-F238E27FC236}">
                  <a16:creationId xmlns:a16="http://schemas.microsoft.com/office/drawing/2014/main" id="{D3B89833-D824-2456-CBA3-F6DA9C687326}"/>
                </a:ext>
              </a:extLst>
            </p:cNvPr>
            <p:cNvSpPr/>
            <p:nvPr/>
          </p:nvSpPr>
          <p:spPr>
            <a:xfrm>
              <a:off x="971581" y="1075175"/>
              <a:ext cx="845488" cy="295349"/>
            </a:xfrm>
            <a:custGeom>
              <a:avLst/>
              <a:gdLst/>
              <a:ahLst/>
              <a:cxnLst/>
              <a:rect l="l" t="t" r="r" b="b"/>
              <a:pathLst>
                <a:path w="395" h="138" extrusionOk="0">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7" name="Google Shape;1707;p48">
              <a:extLst>
                <a:ext uri="{FF2B5EF4-FFF2-40B4-BE49-F238E27FC236}">
                  <a16:creationId xmlns:a16="http://schemas.microsoft.com/office/drawing/2014/main" id="{BC7B27E4-3AB5-3725-FEF9-E5018703C94F}"/>
                </a:ext>
              </a:extLst>
            </p:cNvPr>
            <p:cNvSpPr/>
            <p:nvPr/>
          </p:nvSpPr>
          <p:spPr>
            <a:xfrm>
              <a:off x="317500" y="1442777"/>
              <a:ext cx="2153651" cy="2797575"/>
            </a:xfrm>
            <a:custGeom>
              <a:avLst/>
              <a:gdLst/>
              <a:ahLst/>
              <a:cxnLst/>
              <a:rect l="l" t="t" r="r" b="b"/>
              <a:pathLst>
                <a:path w="1007" h="1307" extrusionOk="0">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8" name="Google Shape;1708;p48">
              <a:extLst>
                <a:ext uri="{FF2B5EF4-FFF2-40B4-BE49-F238E27FC236}">
                  <a16:creationId xmlns:a16="http://schemas.microsoft.com/office/drawing/2014/main" id="{333F14DC-81E7-6153-E22B-2BB147511DF9}"/>
                </a:ext>
              </a:extLst>
            </p:cNvPr>
            <p:cNvSpPr/>
            <p:nvPr/>
          </p:nvSpPr>
          <p:spPr>
            <a:xfrm>
              <a:off x="759892" y="1308412"/>
              <a:ext cx="1266300" cy="366300"/>
            </a:xfrm>
            <a:prstGeom prst="rect">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9" name="Google Shape;1709;p48">
              <a:extLst>
                <a:ext uri="{FF2B5EF4-FFF2-40B4-BE49-F238E27FC236}">
                  <a16:creationId xmlns:a16="http://schemas.microsoft.com/office/drawing/2014/main" id="{5A1F94E5-3714-BE40-2D3B-88866D77B42B}"/>
                </a:ext>
              </a:extLst>
            </p:cNvPr>
            <p:cNvSpPr/>
            <p:nvPr/>
          </p:nvSpPr>
          <p:spPr>
            <a:xfrm>
              <a:off x="2097207" y="3866410"/>
              <a:ext cx="373942" cy="373940"/>
            </a:xfrm>
            <a:custGeom>
              <a:avLst/>
              <a:gdLst/>
              <a:ahLst/>
              <a:cxnLst/>
              <a:rect l="l" t="t" r="r" b="b"/>
              <a:pathLst>
                <a:path w="175" h="175" extrusionOk="0">
                  <a:moveTo>
                    <a:pt x="0" y="175"/>
                  </a:moveTo>
                  <a:cubicBezTo>
                    <a:pt x="0" y="69"/>
                    <a:pt x="0" y="69"/>
                    <a:pt x="0" y="69"/>
                  </a:cubicBezTo>
                  <a:cubicBezTo>
                    <a:pt x="0" y="31"/>
                    <a:pt x="31" y="0"/>
                    <a:pt x="69" y="0"/>
                  </a:cubicBezTo>
                  <a:cubicBezTo>
                    <a:pt x="175" y="0"/>
                    <a:pt x="175" y="0"/>
                    <a:pt x="175" y="0"/>
                  </a:cubicBezTo>
                  <a:lnTo>
                    <a:pt x="0" y="175"/>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0" name="Google Shape;1710;p48">
              <a:extLst>
                <a:ext uri="{FF2B5EF4-FFF2-40B4-BE49-F238E27FC236}">
                  <a16:creationId xmlns:a16="http://schemas.microsoft.com/office/drawing/2014/main" id="{20CBE4B7-DA12-A3DC-63ED-92234242ED52}"/>
                </a:ext>
              </a:extLst>
            </p:cNvPr>
            <p:cNvSpPr/>
            <p:nvPr/>
          </p:nvSpPr>
          <p:spPr>
            <a:xfrm>
              <a:off x="800455" y="2057559"/>
              <a:ext cx="273900" cy="276300"/>
            </a:xfrm>
            <a:prstGeom prst="ellipse">
              <a:avLst/>
            </a:pr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1" name="Google Shape;1711;p48">
              <a:extLst>
                <a:ext uri="{FF2B5EF4-FFF2-40B4-BE49-F238E27FC236}">
                  <a16:creationId xmlns:a16="http://schemas.microsoft.com/office/drawing/2014/main" id="{E6B2BE2B-C58F-36F7-32B5-876249E90F85}"/>
                </a:ext>
              </a:extLst>
            </p:cNvPr>
            <p:cNvSpPr/>
            <p:nvPr/>
          </p:nvSpPr>
          <p:spPr>
            <a:xfrm>
              <a:off x="800455" y="2667269"/>
              <a:ext cx="273900" cy="276300"/>
            </a:xfrm>
            <a:prstGeom prst="ellipse">
              <a:avLst/>
            </a:pr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2" name="Google Shape;1712;p48">
              <a:extLst>
                <a:ext uri="{FF2B5EF4-FFF2-40B4-BE49-F238E27FC236}">
                  <a16:creationId xmlns:a16="http://schemas.microsoft.com/office/drawing/2014/main" id="{CB499106-C480-4EFC-7F89-8EA08C7C1A3E}"/>
                </a:ext>
              </a:extLst>
            </p:cNvPr>
            <p:cNvSpPr/>
            <p:nvPr/>
          </p:nvSpPr>
          <p:spPr>
            <a:xfrm>
              <a:off x="800455" y="3347966"/>
              <a:ext cx="273900" cy="276300"/>
            </a:xfrm>
            <a:prstGeom prst="ellipse">
              <a:avLst/>
            </a:pr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3" name="Google Shape;1713;p48">
              <a:extLst>
                <a:ext uri="{FF2B5EF4-FFF2-40B4-BE49-F238E27FC236}">
                  <a16:creationId xmlns:a16="http://schemas.microsoft.com/office/drawing/2014/main" id="{B4A5FFD0-C761-8440-1705-CD9627A9A5AC}"/>
                </a:ext>
              </a:extLst>
            </p:cNvPr>
            <p:cNvSpPr/>
            <p:nvPr/>
          </p:nvSpPr>
          <p:spPr>
            <a:xfrm>
              <a:off x="1192143" y="2117135"/>
              <a:ext cx="911404" cy="126759"/>
            </a:xfrm>
            <a:custGeom>
              <a:avLst/>
              <a:gdLst/>
              <a:ahLst/>
              <a:cxnLst/>
              <a:rect l="l" t="t" r="r" b="b"/>
              <a:pathLst>
                <a:path w="426" h="59" extrusionOk="0">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4" name="Google Shape;1714;p48">
              <a:extLst>
                <a:ext uri="{FF2B5EF4-FFF2-40B4-BE49-F238E27FC236}">
                  <a16:creationId xmlns:a16="http://schemas.microsoft.com/office/drawing/2014/main" id="{B18958BB-249A-0E2D-26F6-1D689C44A005}"/>
                </a:ext>
              </a:extLst>
            </p:cNvPr>
            <p:cNvSpPr/>
            <p:nvPr/>
          </p:nvSpPr>
          <p:spPr>
            <a:xfrm>
              <a:off x="1192143" y="2767409"/>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5" name="Google Shape;1715;p48">
              <a:extLst>
                <a:ext uri="{FF2B5EF4-FFF2-40B4-BE49-F238E27FC236}">
                  <a16:creationId xmlns:a16="http://schemas.microsoft.com/office/drawing/2014/main" id="{A61E7590-9F09-FF68-3EA3-B5CE68BD7662}"/>
                </a:ext>
              </a:extLst>
            </p:cNvPr>
            <p:cNvSpPr/>
            <p:nvPr/>
          </p:nvSpPr>
          <p:spPr>
            <a:xfrm>
              <a:off x="1192143" y="3453176"/>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46" name="Google Shape;1676;p48">
            <a:extLst>
              <a:ext uri="{FF2B5EF4-FFF2-40B4-BE49-F238E27FC236}">
                <a16:creationId xmlns:a16="http://schemas.microsoft.com/office/drawing/2014/main" id="{B85460D9-1E15-C658-DEB3-834982EE829D}"/>
              </a:ext>
            </a:extLst>
          </p:cNvPr>
          <p:cNvGrpSpPr/>
          <p:nvPr/>
        </p:nvGrpSpPr>
        <p:grpSpPr>
          <a:xfrm>
            <a:off x="7146551" y="4431931"/>
            <a:ext cx="1017815" cy="674119"/>
            <a:chOff x="1008613" y="2604176"/>
            <a:chExt cx="1843200" cy="1220788"/>
          </a:xfrm>
        </p:grpSpPr>
        <p:sp>
          <p:nvSpPr>
            <p:cNvPr id="47" name="Google Shape;1677;p48">
              <a:extLst>
                <a:ext uri="{FF2B5EF4-FFF2-40B4-BE49-F238E27FC236}">
                  <a16:creationId xmlns:a16="http://schemas.microsoft.com/office/drawing/2014/main" id="{8C93E3BD-BD99-053D-86E1-E55F3A94E7C7}"/>
                </a:ext>
              </a:extLst>
            </p:cNvPr>
            <p:cNvSpPr/>
            <p:nvPr/>
          </p:nvSpPr>
          <p:spPr>
            <a:xfrm>
              <a:off x="1008675" y="26041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tx1">
                <a:lumMod val="40000"/>
                <a:lumOff val="60000"/>
              </a:schemeClr>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8" name="Google Shape;1678;p48">
              <a:extLst>
                <a:ext uri="{FF2B5EF4-FFF2-40B4-BE49-F238E27FC236}">
                  <a16:creationId xmlns:a16="http://schemas.microsoft.com/office/drawing/2014/main" id="{13B2119E-CE2F-E8C0-5A53-ACF80589B1C0}"/>
                </a:ext>
              </a:extLst>
            </p:cNvPr>
            <p:cNvSpPr/>
            <p:nvPr/>
          </p:nvSpPr>
          <p:spPr>
            <a:xfrm>
              <a:off x="1321275" y="3004214"/>
              <a:ext cx="290513" cy="288925"/>
            </a:xfrm>
            <a:custGeom>
              <a:avLst/>
              <a:gdLst/>
              <a:ahLst/>
              <a:cxnLst/>
              <a:rect l="l" t="t" r="r" b="b"/>
              <a:pathLst>
                <a:path w="108" h="108" extrusionOk="0">
                  <a:moveTo>
                    <a:pt x="108" y="0"/>
                  </a:moveTo>
                  <a:cubicBezTo>
                    <a:pt x="49" y="0"/>
                    <a:pt x="1" y="47"/>
                    <a:pt x="0" y="106"/>
                  </a:cubicBezTo>
                  <a:cubicBezTo>
                    <a:pt x="53" y="107"/>
                    <a:pt x="108" y="108"/>
                    <a:pt x="108" y="108"/>
                  </a:cubicBezTo>
                  <a:lnTo>
                    <a:pt x="108" y="0"/>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9" name="Google Shape;1679;p48">
              <a:extLst>
                <a:ext uri="{FF2B5EF4-FFF2-40B4-BE49-F238E27FC236}">
                  <a16:creationId xmlns:a16="http://schemas.microsoft.com/office/drawing/2014/main" id="{B709DF6C-2F49-184B-131E-35A5124E6543}"/>
                </a:ext>
              </a:extLst>
            </p:cNvPr>
            <p:cNvSpPr/>
            <p:nvPr/>
          </p:nvSpPr>
          <p:spPr>
            <a:xfrm>
              <a:off x="1611788" y="3293138"/>
              <a:ext cx="292100" cy="292100"/>
            </a:xfrm>
            <a:custGeom>
              <a:avLst/>
              <a:gdLst/>
              <a:ahLst/>
              <a:cxnLst/>
              <a:rect l="l" t="t" r="r" b="b"/>
              <a:pathLst>
                <a:path w="109" h="109" extrusionOk="0">
                  <a:moveTo>
                    <a:pt x="0" y="109"/>
                  </a:moveTo>
                  <a:cubicBezTo>
                    <a:pt x="60" y="109"/>
                    <a:pt x="109" y="60"/>
                    <a:pt x="109" y="0"/>
                  </a:cubicBezTo>
                  <a:cubicBezTo>
                    <a:pt x="0" y="0"/>
                    <a:pt x="0" y="0"/>
                    <a:pt x="0" y="0"/>
                  </a:cubicBezTo>
                  <a:lnTo>
                    <a:pt x="0" y="109"/>
                  </a:ln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0" name="Google Shape;1680;p48">
              <a:extLst>
                <a:ext uri="{FF2B5EF4-FFF2-40B4-BE49-F238E27FC236}">
                  <a16:creationId xmlns:a16="http://schemas.microsoft.com/office/drawing/2014/main" id="{965F9BB8-F4B4-155A-F416-3D7C1C19705B}"/>
                </a:ext>
              </a:extLst>
            </p:cNvPr>
            <p:cNvSpPr/>
            <p:nvPr/>
          </p:nvSpPr>
          <p:spPr>
            <a:xfrm>
              <a:off x="1321275" y="3288375"/>
              <a:ext cx="290513" cy="296863"/>
            </a:xfrm>
            <a:custGeom>
              <a:avLst/>
              <a:gdLst/>
              <a:ahLst/>
              <a:cxnLst/>
              <a:rect l="l" t="t" r="r" b="b"/>
              <a:pathLst>
                <a:path w="108" h="111" extrusionOk="0">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1" name="Google Shape;1681;p48">
              <a:extLst>
                <a:ext uri="{FF2B5EF4-FFF2-40B4-BE49-F238E27FC236}">
                  <a16:creationId xmlns:a16="http://schemas.microsoft.com/office/drawing/2014/main" id="{6FB90F56-79E6-4007-737F-4F68875091DD}"/>
                </a:ext>
              </a:extLst>
            </p:cNvPr>
            <p:cNvSpPr/>
            <p:nvPr/>
          </p:nvSpPr>
          <p:spPr>
            <a:xfrm>
              <a:off x="1611788" y="3004214"/>
              <a:ext cx="292100" cy="288925"/>
            </a:xfrm>
            <a:custGeom>
              <a:avLst/>
              <a:gdLst/>
              <a:ahLst/>
              <a:cxnLst/>
              <a:rect l="l" t="t" r="r" b="b"/>
              <a:pathLst>
                <a:path w="109" h="108" extrusionOk="0">
                  <a:moveTo>
                    <a:pt x="0" y="0"/>
                  </a:moveTo>
                  <a:cubicBezTo>
                    <a:pt x="0" y="108"/>
                    <a:pt x="0" y="108"/>
                    <a:pt x="0" y="108"/>
                  </a:cubicBezTo>
                  <a:cubicBezTo>
                    <a:pt x="109" y="108"/>
                    <a:pt x="109" y="108"/>
                    <a:pt x="109" y="108"/>
                  </a:cubicBezTo>
                  <a:cubicBezTo>
                    <a:pt x="109" y="48"/>
                    <a:pt x="60" y="0"/>
                    <a:pt x="0" y="0"/>
                  </a:cubicBez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2" name="Google Shape;1682;p48">
              <a:extLst>
                <a:ext uri="{FF2B5EF4-FFF2-40B4-BE49-F238E27FC236}">
                  <a16:creationId xmlns:a16="http://schemas.microsoft.com/office/drawing/2014/main" id="{A69E1968-ECB3-F0C2-0C92-541B420B3B39}"/>
                </a:ext>
              </a:extLst>
            </p:cNvPr>
            <p:cNvSpPr/>
            <p:nvPr/>
          </p:nvSpPr>
          <p:spPr>
            <a:xfrm>
              <a:off x="1008613" y="2758163"/>
              <a:ext cx="1843200" cy="11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3" name="Google Shape;1683;p48">
              <a:extLst>
                <a:ext uri="{FF2B5EF4-FFF2-40B4-BE49-F238E27FC236}">
                  <a16:creationId xmlns:a16="http://schemas.microsoft.com/office/drawing/2014/main" id="{71CB4014-6F8A-C9E4-43E0-F736D73EC910}"/>
                </a:ext>
              </a:extLst>
            </p:cNvPr>
            <p:cNvSpPr/>
            <p:nvPr/>
          </p:nvSpPr>
          <p:spPr>
            <a:xfrm>
              <a:off x="1103863" y="2637513"/>
              <a:ext cx="76200" cy="77700"/>
            </a:xfrm>
            <a:prstGeom prst="ellipse">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4" name="Google Shape;1684;p48">
              <a:extLst>
                <a:ext uri="{FF2B5EF4-FFF2-40B4-BE49-F238E27FC236}">
                  <a16:creationId xmlns:a16="http://schemas.microsoft.com/office/drawing/2014/main" id="{3C8264B1-3CD2-93BB-B702-A6F36C3377BF}"/>
                </a:ext>
              </a:extLst>
            </p:cNvPr>
            <p:cNvSpPr/>
            <p:nvPr/>
          </p:nvSpPr>
          <p:spPr>
            <a:xfrm>
              <a:off x="1243563" y="2637513"/>
              <a:ext cx="77700" cy="77700"/>
            </a:xfrm>
            <a:prstGeom prst="ellipse">
              <a:avLst/>
            </a:pr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5" name="Google Shape;1685;p48">
              <a:extLst>
                <a:ext uri="{FF2B5EF4-FFF2-40B4-BE49-F238E27FC236}">
                  <a16:creationId xmlns:a16="http://schemas.microsoft.com/office/drawing/2014/main" id="{10616E98-0C55-024A-CA33-87B1510868A0}"/>
                </a:ext>
              </a:extLst>
            </p:cNvPr>
            <p:cNvSpPr/>
            <p:nvPr/>
          </p:nvSpPr>
          <p:spPr>
            <a:xfrm>
              <a:off x="1383263" y="2637513"/>
              <a:ext cx="77700" cy="77700"/>
            </a:xfrm>
            <a:prstGeom prst="ellipse">
              <a:avLst/>
            </a:pr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6" name="Google Shape;1686;p48">
              <a:extLst>
                <a:ext uri="{FF2B5EF4-FFF2-40B4-BE49-F238E27FC236}">
                  <a16:creationId xmlns:a16="http://schemas.microsoft.com/office/drawing/2014/main" id="{B12D998B-5457-2147-C43E-7BEC7DAA322D}"/>
                </a:ext>
              </a:extLst>
            </p:cNvPr>
            <p:cNvSpPr/>
            <p:nvPr/>
          </p:nvSpPr>
          <p:spPr>
            <a:xfrm>
              <a:off x="2044900" y="3127844"/>
              <a:ext cx="268500" cy="336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7" name="Google Shape;1687;p48">
              <a:extLst>
                <a:ext uri="{FF2B5EF4-FFF2-40B4-BE49-F238E27FC236}">
                  <a16:creationId xmlns:a16="http://schemas.microsoft.com/office/drawing/2014/main" id="{39DFFD23-0653-B8B1-2574-CA19C5A4521C}"/>
                </a:ext>
              </a:extLst>
            </p:cNvPr>
            <p:cNvSpPr/>
            <p:nvPr/>
          </p:nvSpPr>
          <p:spPr>
            <a:xfrm>
              <a:off x="2044900" y="3221324"/>
              <a:ext cx="606300" cy="336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8" name="Google Shape;1688;p48">
              <a:extLst>
                <a:ext uri="{FF2B5EF4-FFF2-40B4-BE49-F238E27FC236}">
                  <a16:creationId xmlns:a16="http://schemas.microsoft.com/office/drawing/2014/main" id="{DCE1396A-A96D-A1FA-8302-18CBE545F3F9}"/>
                </a:ext>
              </a:extLst>
            </p:cNvPr>
            <p:cNvSpPr/>
            <p:nvPr/>
          </p:nvSpPr>
          <p:spPr>
            <a:xfrm>
              <a:off x="2044900" y="3334544"/>
              <a:ext cx="268500" cy="336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9" name="Google Shape;1689;p48">
              <a:extLst>
                <a:ext uri="{FF2B5EF4-FFF2-40B4-BE49-F238E27FC236}">
                  <a16:creationId xmlns:a16="http://schemas.microsoft.com/office/drawing/2014/main" id="{329190F0-A1C8-1C89-5D0E-3CC63AE3F52E}"/>
                </a:ext>
              </a:extLst>
            </p:cNvPr>
            <p:cNvSpPr/>
            <p:nvPr/>
          </p:nvSpPr>
          <p:spPr>
            <a:xfrm>
              <a:off x="2044900" y="3428024"/>
              <a:ext cx="606300" cy="336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93" name="Hình chữ nhật 92">
            <a:extLst>
              <a:ext uri="{FF2B5EF4-FFF2-40B4-BE49-F238E27FC236}">
                <a16:creationId xmlns:a16="http://schemas.microsoft.com/office/drawing/2014/main" id="{D8D422B9-DCE7-3219-D821-EB50F8D133B1}"/>
              </a:ext>
            </a:extLst>
          </p:cNvPr>
          <p:cNvSpPr/>
          <p:nvPr/>
        </p:nvSpPr>
        <p:spPr>
          <a:xfrm rot="2421385">
            <a:off x="662369" y="2948226"/>
            <a:ext cx="457200" cy="457200"/>
          </a:xfrm>
          <a:prstGeom prst="rect">
            <a:avLst/>
          </a:prstGeom>
          <a:solidFill>
            <a:srgbClr val="33E97C">
              <a:alpha val="10000"/>
            </a:srgbClr>
          </a:solidFill>
          <a:ln w="12700" cap="flat" cmpd="sng" algn="ctr">
            <a:solidFill>
              <a:srgbClr val="33E97C"/>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prstClr val="white"/>
              </a:solidFill>
              <a:effectLst/>
              <a:uLnTx/>
              <a:uFillTx/>
              <a:latin typeface="Arial"/>
              <a:cs typeface="+mn-cs"/>
            </a:endParaRPr>
          </a:p>
        </p:txBody>
      </p:sp>
      <p:sp>
        <p:nvSpPr>
          <p:cNvPr id="94" name="Hình chữ nhật 93">
            <a:extLst>
              <a:ext uri="{FF2B5EF4-FFF2-40B4-BE49-F238E27FC236}">
                <a16:creationId xmlns:a16="http://schemas.microsoft.com/office/drawing/2014/main" id="{F7E9DFB6-0AB9-A78D-E5B6-6F11098B7190}"/>
              </a:ext>
            </a:extLst>
          </p:cNvPr>
          <p:cNvSpPr/>
          <p:nvPr/>
        </p:nvSpPr>
        <p:spPr>
          <a:xfrm rot="2421385">
            <a:off x="305956" y="2919916"/>
            <a:ext cx="548640" cy="548640"/>
          </a:xfrm>
          <a:prstGeom prst="rect">
            <a:avLst/>
          </a:prstGeom>
          <a:solidFill>
            <a:srgbClr val="33E97C">
              <a:alpha val="10000"/>
            </a:srgbClr>
          </a:solidFill>
          <a:ln w="12700" cap="flat" cmpd="sng" algn="ctr">
            <a:solidFill>
              <a:srgbClr val="33E97C"/>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prstClr val="white"/>
              </a:solidFill>
              <a:effectLst/>
              <a:uLnTx/>
              <a:uFillTx/>
              <a:latin typeface="Arial"/>
              <a:cs typeface="+mn-cs"/>
            </a:endParaRPr>
          </a:p>
        </p:txBody>
      </p:sp>
      <p:sp>
        <p:nvSpPr>
          <p:cNvPr id="95" name="Hình chữ nhật 94">
            <a:extLst>
              <a:ext uri="{FF2B5EF4-FFF2-40B4-BE49-F238E27FC236}">
                <a16:creationId xmlns:a16="http://schemas.microsoft.com/office/drawing/2014/main" id="{B1EE69AA-D1AD-399E-9E1B-975ABFCBF2A2}"/>
              </a:ext>
            </a:extLst>
          </p:cNvPr>
          <p:cNvSpPr/>
          <p:nvPr/>
        </p:nvSpPr>
        <p:spPr>
          <a:xfrm rot="2421385">
            <a:off x="1068764" y="3367255"/>
            <a:ext cx="274320" cy="274320"/>
          </a:xfrm>
          <a:prstGeom prst="rect">
            <a:avLst/>
          </a:prstGeom>
          <a:solidFill>
            <a:srgbClr val="33E97C">
              <a:alpha val="10000"/>
            </a:srgbClr>
          </a:solidFill>
          <a:ln w="12700" cap="flat" cmpd="sng" algn="ctr">
            <a:solidFill>
              <a:srgbClr val="33E97C"/>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prstClr val="white"/>
              </a:solidFill>
              <a:effectLst/>
              <a:uLnTx/>
              <a:uFillTx/>
              <a:latin typeface="Arial"/>
              <a:cs typeface="+mn-cs"/>
            </a:endParaRPr>
          </a:p>
        </p:txBody>
      </p:sp>
      <p:sp>
        <p:nvSpPr>
          <p:cNvPr id="96" name="Hình chữ nhật 95">
            <a:extLst>
              <a:ext uri="{FF2B5EF4-FFF2-40B4-BE49-F238E27FC236}">
                <a16:creationId xmlns:a16="http://schemas.microsoft.com/office/drawing/2014/main" id="{885A2E8B-910D-FB07-8910-496AE70289D7}"/>
              </a:ext>
            </a:extLst>
          </p:cNvPr>
          <p:cNvSpPr/>
          <p:nvPr/>
        </p:nvSpPr>
        <p:spPr>
          <a:xfrm rot="2421385">
            <a:off x="1452562" y="3571444"/>
            <a:ext cx="91440" cy="91440"/>
          </a:xfrm>
          <a:prstGeom prst="rect">
            <a:avLst/>
          </a:prstGeom>
          <a:solidFill>
            <a:srgbClr val="33E97C">
              <a:alpha val="10000"/>
            </a:srgbClr>
          </a:solidFill>
          <a:ln w="12700" cap="flat" cmpd="sng" algn="ctr">
            <a:solidFill>
              <a:srgbClr val="33E97C"/>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prstClr val="white"/>
              </a:solidFill>
              <a:effectLst/>
              <a:uLnTx/>
              <a:uFillTx/>
              <a:latin typeface="Arial"/>
              <a:cs typeface="+mn-cs"/>
            </a:endParaRPr>
          </a:p>
        </p:txBody>
      </p:sp>
      <p:sp>
        <p:nvSpPr>
          <p:cNvPr id="97" name="Hình Bầu dục 96">
            <a:extLst>
              <a:ext uri="{FF2B5EF4-FFF2-40B4-BE49-F238E27FC236}">
                <a16:creationId xmlns:a16="http://schemas.microsoft.com/office/drawing/2014/main" id="{E80AACF3-33B7-98AD-4078-76E9AAC267F9}"/>
              </a:ext>
            </a:extLst>
          </p:cNvPr>
          <p:cNvSpPr/>
          <p:nvPr/>
        </p:nvSpPr>
        <p:spPr>
          <a:xfrm>
            <a:off x="8202317" y="-38483"/>
            <a:ext cx="1337678" cy="1337933"/>
          </a:xfrm>
          <a:prstGeom prst="ellipse">
            <a:avLst/>
          </a:prstGeom>
          <a:noFill/>
          <a:ln w="152400" cap="flat" cmpd="dbl" algn="ctr">
            <a:solidFill>
              <a:srgbClr val="2FC5FA">
                <a:alpha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prstClr val="white"/>
              </a:solidFill>
              <a:effectLst/>
              <a:uLnTx/>
              <a:uFillTx/>
              <a:latin typeface="Arial"/>
              <a:cs typeface="+mn-cs"/>
            </a:endParaRPr>
          </a:p>
        </p:txBody>
      </p:sp>
      <p:pic>
        <p:nvPicPr>
          <p:cNvPr id="98" name="Hình ảnh 97" descr="Ảnh có chứa ảnh chụp màn hình, Xanh điện, Đồ họa, vòng tròn&#10;&#10;Nội dung do AI tạo ra có thể không chính xác.">
            <a:extLst>
              <a:ext uri="{FF2B5EF4-FFF2-40B4-BE49-F238E27FC236}">
                <a16:creationId xmlns:a16="http://schemas.microsoft.com/office/drawing/2014/main" id="{1DE04FEB-2DD7-883A-F0C4-157567F2A4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80812">
            <a:off x="573392" y="3662525"/>
            <a:ext cx="731520" cy="731520"/>
          </a:xfrm>
          <a:prstGeom prst="rect">
            <a:avLst/>
          </a:prstGeom>
        </p:spPr>
      </p:pic>
      <p:pic>
        <p:nvPicPr>
          <p:cNvPr id="99" name="Hình ảnh 98" descr="Ảnh có chứa bánh răng, vòng tròn, ảnh chụp màn hình, Đồ họa&#10;&#10;Nội dung do AI tạo ra có thể không chính xác.">
            <a:extLst>
              <a:ext uri="{FF2B5EF4-FFF2-40B4-BE49-F238E27FC236}">
                <a16:creationId xmlns:a16="http://schemas.microsoft.com/office/drawing/2014/main" id="{E8CB1E2E-B973-B400-6958-FB9C175275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1000" y="157930"/>
            <a:ext cx="731520" cy="731520"/>
          </a:xfrm>
          <a:prstGeom prst="rect">
            <a:avLst/>
          </a:prstGeom>
        </p:spPr>
      </p:pic>
    </p:spTree>
    <p:extLst>
      <p:ext uri="{BB962C8B-B14F-4D97-AF65-F5344CB8AC3E}">
        <p14:creationId xmlns:p14="http://schemas.microsoft.com/office/powerpoint/2010/main" val="2318892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4">
                                            <p:bg/>
                                          </p:spTgt>
                                        </p:tgtEl>
                                        <p:attrNameLst>
                                          <p:attrName>style.visibility</p:attrName>
                                        </p:attrNameLst>
                                      </p:cBhvr>
                                      <p:to>
                                        <p:strVal val="visible"/>
                                      </p:to>
                                    </p:set>
                                    <p:animEffect transition="in" filter="fade">
                                      <p:cBhvr>
                                        <p:cTn id="17" dur="500"/>
                                        <p:tgtEl>
                                          <p:spTgt spid="4">
                                            <p:bg/>
                                          </p:spTgt>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500"/>
                                        <p:tgtEl>
                                          <p:spTgt spid="4">
                                            <p:txEl>
                                              <p:pRg st="0" end="0"/>
                                            </p:txEl>
                                          </p:spTgt>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animEffect transition="in" filter="fade">
                                      <p:cBhvr>
                                        <p:cTn id="25"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uiExpand="1" build="p"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84D794C-0AB6-DEDA-1CA3-31839EE1D382}"/>
              </a:ext>
            </a:extLst>
          </p:cNvPr>
          <p:cNvSpPr>
            <a:spLocks noGrp="1"/>
          </p:cNvSpPr>
          <p:nvPr>
            <p:ph type="title"/>
          </p:nvPr>
        </p:nvSpPr>
        <p:spPr>
          <a:xfrm>
            <a:off x="573514" y="1413150"/>
            <a:ext cx="3936300" cy="1158600"/>
          </a:xfrm>
        </p:spPr>
        <p:txBody>
          <a:bodyPr/>
          <a:lstStyle/>
          <a:p>
            <a:r>
              <a:rPr lang="vi-VN" dirty="0"/>
              <a:t>Đánh giá MAE, MSE, R2, RMSE và đồ thị</a:t>
            </a:r>
          </a:p>
        </p:txBody>
      </p:sp>
      <p:sp>
        <p:nvSpPr>
          <p:cNvPr id="3" name="Chỗ dành sẵn cho Văn bản 2">
            <a:extLst>
              <a:ext uri="{FF2B5EF4-FFF2-40B4-BE49-F238E27FC236}">
                <a16:creationId xmlns:a16="http://schemas.microsoft.com/office/drawing/2014/main" id="{F49C2D2D-0C40-31AD-048F-BD6844E8EC2F}"/>
              </a:ext>
            </a:extLst>
          </p:cNvPr>
          <p:cNvSpPr>
            <a:spLocks noGrp="1"/>
          </p:cNvSpPr>
          <p:nvPr>
            <p:ph type="body" idx="1"/>
          </p:nvPr>
        </p:nvSpPr>
        <p:spPr>
          <a:xfrm>
            <a:off x="4509814" y="1458613"/>
            <a:ext cx="3936300" cy="3050300"/>
          </a:xfrm>
        </p:spPr>
        <p:txBody>
          <a:bodyPr/>
          <a:lstStyle/>
          <a:p>
            <a:r>
              <a:rPr lang="vi-VN" dirty="0"/>
              <a:t>MAE = 0.1894203: độ lệch trung bình giữa giá trị dự đoán và thực tế là khá nhỏ.</a:t>
            </a:r>
          </a:p>
          <a:p>
            <a:r>
              <a:rPr lang="vi-VN" dirty="0"/>
              <a:t>MSE = 0.07120416: độ sai lệch tổng thể, với các sai số lớn được phóng đại do tính bình phương.</a:t>
            </a:r>
          </a:p>
          <a:p>
            <a:r>
              <a:rPr lang="vi-VN" dirty="0"/>
              <a:t>RMSE = 0.2668411: sai số trung bình theo đơn vị của </a:t>
            </a:r>
            <a:r>
              <a:rPr lang="vi-VN" dirty="0" err="1"/>
              <a:t>Pixel_Rate</a:t>
            </a:r>
            <a:r>
              <a:rPr lang="vi-VN" dirty="0"/>
              <a:t> , thể hiện độ chính xác tốt của mô hình.</a:t>
            </a:r>
          </a:p>
          <a:p>
            <a:r>
              <a:rPr lang="vi-VN" dirty="0"/>
              <a:t>R^2 = 0.9415654: mô hình giải thích được khoảng 94.16% sự biến thiên của </a:t>
            </a:r>
            <a:r>
              <a:rPr lang="vi-VN" dirty="0" err="1"/>
              <a:t>Pixel_Rate</a:t>
            </a:r>
            <a:r>
              <a:rPr lang="vi-VN" dirty="0"/>
              <a:t> trên tập kiểm tra.</a:t>
            </a:r>
          </a:p>
        </p:txBody>
      </p:sp>
      <p:pic>
        <p:nvPicPr>
          <p:cNvPr id="5" name="Hình ảnh 4">
            <a:extLst>
              <a:ext uri="{FF2B5EF4-FFF2-40B4-BE49-F238E27FC236}">
                <a16:creationId xmlns:a16="http://schemas.microsoft.com/office/drawing/2014/main" id="{D53F7129-50AE-CDAB-7A62-79E39AE6B0FC}"/>
              </a:ext>
            </a:extLst>
          </p:cNvPr>
          <p:cNvPicPr>
            <a:picLocks noChangeAspect="1"/>
          </p:cNvPicPr>
          <p:nvPr/>
        </p:nvPicPr>
        <p:blipFill>
          <a:blip r:embed="rId3"/>
          <a:srcRect r="40622"/>
          <a:stretch>
            <a:fillRect/>
          </a:stretch>
        </p:blipFill>
        <p:spPr>
          <a:xfrm>
            <a:off x="675265" y="2600826"/>
            <a:ext cx="3732798" cy="1121569"/>
          </a:xfrm>
          <a:prstGeom prst="rect">
            <a:avLst/>
          </a:prstGeom>
        </p:spPr>
      </p:pic>
    </p:spTree>
    <p:extLst>
      <p:ext uri="{BB962C8B-B14F-4D97-AF65-F5344CB8AC3E}">
        <p14:creationId xmlns:p14="http://schemas.microsoft.com/office/powerpoint/2010/main" val="3245227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left)">
                                      <p:cBhvr>
                                        <p:cTn id="17" dur="500"/>
                                        <p:tgtEl>
                                          <p:spTgt spid="3">
                                            <p:txEl>
                                              <p:pRg st="0" end="0"/>
                                            </p:txEl>
                                          </p:spTgt>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wipe(left)">
                                      <p:cBhvr>
                                        <p:cTn id="21" dur="500"/>
                                        <p:tgtEl>
                                          <p:spTgt spid="3">
                                            <p:txEl>
                                              <p:pRg st="1" end="1"/>
                                            </p:txEl>
                                          </p:spTgt>
                                        </p:tgtEl>
                                      </p:cBhvr>
                                    </p:animEffect>
                                  </p:childTnLst>
                                </p:cTn>
                              </p:par>
                            </p:childTnLst>
                          </p:cTn>
                        </p:par>
                        <p:par>
                          <p:cTn id="22" fill="hold">
                            <p:stCondLst>
                              <p:cond delay="2500"/>
                            </p:stCondLst>
                            <p:childTnLst>
                              <p:par>
                                <p:cTn id="23" presetID="22" presetClass="entr" presetSubtype="8" fill="hold"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wipe(left)">
                                      <p:cBhvr>
                                        <p:cTn id="25" dur="500"/>
                                        <p:tgtEl>
                                          <p:spTgt spid="3">
                                            <p:txEl>
                                              <p:pRg st="2" end="2"/>
                                            </p:txEl>
                                          </p:spTgt>
                                        </p:tgtEl>
                                      </p:cBhvr>
                                    </p:animEffect>
                                  </p:childTnLst>
                                </p:cTn>
                              </p:par>
                            </p:childTnLst>
                          </p:cTn>
                        </p:par>
                        <p:par>
                          <p:cTn id="26" fill="hold">
                            <p:stCondLst>
                              <p:cond delay="3000"/>
                            </p:stCondLst>
                            <p:childTnLst>
                              <p:par>
                                <p:cTn id="27" presetID="22" presetClass="entr" presetSubtype="8" fill="hold" nodeType="after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wipe(left)">
                                      <p:cBhvr>
                                        <p:cTn id="2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6FD83B9-61B5-DCC0-BD72-ABC25270A758}"/>
              </a:ext>
            </a:extLst>
          </p:cNvPr>
          <p:cNvSpPr>
            <a:spLocks noGrp="1"/>
          </p:cNvSpPr>
          <p:nvPr>
            <p:ph type="title"/>
          </p:nvPr>
        </p:nvSpPr>
        <p:spPr>
          <a:xfrm>
            <a:off x="1497429" y="492268"/>
            <a:ext cx="1751097" cy="558810"/>
          </a:xfrm>
        </p:spPr>
        <p:txBody>
          <a:bodyPr/>
          <a:lstStyle/>
          <a:p>
            <a:r>
              <a:rPr lang="vi-VN" sz="3000" dirty="0"/>
              <a:t>Vẽ đồ thị</a:t>
            </a:r>
          </a:p>
        </p:txBody>
      </p:sp>
      <p:pic>
        <p:nvPicPr>
          <p:cNvPr id="4" name="Hình ảnh 3">
            <a:extLst>
              <a:ext uri="{FF2B5EF4-FFF2-40B4-BE49-F238E27FC236}">
                <a16:creationId xmlns:a16="http://schemas.microsoft.com/office/drawing/2014/main" id="{A54864C6-5707-B08A-80F5-A1C8EC79B522}"/>
              </a:ext>
            </a:extLst>
          </p:cNvPr>
          <p:cNvPicPr>
            <a:picLocks noChangeAspect="1"/>
          </p:cNvPicPr>
          <p:nvPr/>
        </p:nvPicPr>
        <p:blipFill>
          <a:blip r:embed="rId3"/>
          <a:stretch>
            <a:fillRect/>
          </a:stretch>
        </p:blipFill>
        <p:spPr>
          <a:xfrm>
            <a:off x="367184" y="1789742"/>
            <a:ext cx="4085749" cy="1954149"/>
          </a:xfrm>
          <a:prstGeom prst="rect">
            <a:avLst/>
          </a:prstGeom>
        </p:spPr>
      </p:pic>
      <p:pic>
        <p:nvPicPr>
          <p:cNvPr id="6" name="Hình ảnh 5">
            <a:extLst>
              <a:ext uri="{FF2B5EF4-FFF2-40B4-BE49-F238E27FC236}">
                <a16:creationId xmlns:a16="http://schemas.microsoft.com/office/drawing/2014/main" id="{B090B1D3-6197-C849-A18C-ACDA812FD456}"/>
              </a:ext>
            </a:extLst>
          </p:cNvPr>
          <p:cNvPicPr>
            <a:picLocks noChangeAspect="1"/>
          </p:cNvPicPr>
          <p:nvPr/>
        </p:nvPicPr>
        <p:blipFill>
          <a:blip r:embed="rId4"/>
          <a:stretch>
            <a:fillRect/>
          </a:stretch>
        </p:blipFill>
        <p:spPr>
          <a:xfrm>
            <a:off x="4691068" y="1844511"/>
            <a:ext cx="4074795" cy="1853375"/>
          </a:xfrm>
          <a:prstGeom prst="rect">
            <a:avLst/>
          </a:prstGeom>
        </p:spPr>
      </p:pic>
      <p:sp>
        <p:nvSpPr>
          <p:cNvPr id="8" name="Hộp Văn bản 7">
            <a:extLst>
              <a:ext uri="{FF2B5EF4-FFF2-40B4-BE49-F238E27FC236}">
                <a16:creationId xmlns:a16="http://schemas.microsoft.com/office/drawing/2014/main" id="{ED9BA332-9CF9-EE9B-E64F-7165842A3CC9}"/>
              </a:ext>
            </a:extLst>
          </p:cNvPr>
          <p:cNvSpPr txBox="1"/>
          <p:nvPr/>
        </p:nvSpPr>
        <p:spPr>
          <a:xfrm>
            <a:off x="1497429" y="1051078"/>
            <a:ext cx="4109287" cy="738664"/>
          </a:xfrm>
          <a:prstGeom prst="rect">
            <a:avLst/>
          </a:prstGeom>
          <a:noFill/>
        </p:spPr>
        <p:txBody>
          <a:bodyPr wrap="square">
            <a:spAutoFit/>
          </a:bodyPr>
          <a:lstStyle/>
          <a:p>
            <a:r>
              <a:rPr lang="vi-VN" dirty="0">
                <a:solidFill>
                  <a:srgbClr val="17175A"/>
                </a:solidFill>
                <a:latin typeface="Inter"/>
              </a:rPr>
              <a:t>Để đánh giá trực quan hiệu suất của mô hình việc dự đoán </a:t>
            </a:r>
            <a:r>
              <a:rPr lang="vi-VN" dirty="0" err="1">
                <a:solidFill>
                  <a:srgbClr val="17175A"/>
                </a:solidFill>
                <a:latin typeface="Inter"/>
              </a:rPr>
              <a:t>Pixel_Rate</a:t>
            </a:r>
            <a:r>
              <a:rPr lang="vi-VN" dirty="0">
                <a:solidFill>
                  <a:srgbClr val="17175A"/>
                </a:solidFill>
                <a:latin typeface="Inter"/>
              </a:rPr>
              <a:t> trên tập kiểm tra (</a:t>
            </a:r>
            <a:r>
              <a:rPr lang="vi-VN" dirty="0" err="1">
                <a:solidFill>
                  <a:srgbClr val="17175A"/>
                </a:solidFill>
                <a:latin typeface="Inter"/>
              </a:rPr>
              <a:t>test</a:t>
            </a:r>
            <a:r>
              <a:rPr lang="vi-VN" dirty="0">
                <a:solidFill>
                  <a:srgbClr val="17175A"/>
                </a:solidFill>
                <a:latin typeface="Inter"/>
              </a:rPr>
              <a:t>), ta sử dụng </a:t>
            </a:r>
            <a:r>
              <a:rPr lang="vi-VN" dirty="0" err="1">
                <a:solidFill>
                  <a:srgbClr val="17175A"/>
                </a:solidFill>
                <a:latin typeface="Inter"/>
              </a:rPr>
              <a:t>Density</a:t>
            </a:r>
            <a:r>
              <a:rPr lang="vi-VN" dirty="0">
                <a:solidFill>
                  <a:srgbClr val="17175A"/>
                </a:solidFill>
                <a:latin typeface="Inter"/>
              </a:rPr>
              <a:t> </a:t>
            </a:r>
            <a:r>
              <a:rPr lang="vi-VN" dirty="0" err="1">
                <a:solidFill>
                  <a:srgbClr val="17175A"/>
                </a:solidFill>
                <a:latin typeface="Inter"/>
              </a:rPr>
              <a:t>Plot</a:t>
            </a:r>
            <a:r>
              <a:rPr lang="vi-VN" dirty="0">
                <a:solidFill>
                  <a:srgbClr val="17175A"/>
                </a:solidFill>
                <a:latin typeface="Inter"/>
              </a:rPr>
              <a:t> và </a:t>
            </a:r>
            <a:r>
              <a:rPr lang="vi-VN" dirty="0" err="1">
                <a:solidFill>
                  <a:srgbClr val="17175A"/>
                </a:solidFill>
                <a:latin typeface="Inter"/>
              </a:rPr>
              <a:t>Scatter</a:t>
            </a:r>
            <a:r>
              <a:rPr lang="vi-VN" dirty="0">
                <a:solidFill>
                  <a:srgbClr val="17175A"/>
                </a:solidFill>
                <a:latin typeface="Inter"/>
              </a:rPr>
              <a:t> </a:t>
            </a:r>
            <a:r>
              <a:rPr lang="vi-VN" dirty="0" err="1">
                <a:solidFill>
                  <a:srgbClr val="17175A"/>
                </a:solidFill>
                <a:latin typeface="Inter"/>
              </a:rPr>
              <a:t>Plot</a:t>
            </a:r>
            <a:r>
              <a:rPr lang="vi-VN" dirty="0">
                <a:solidFill>
                  <a:srgbClr val="17175A"/>
                </a:solidFill>
                <a:latin typeface="Inter"/>
              </a:rPr>
              <a:t>.</a:t>
            </a:r>
          </a:p>
        </p:txBody>
      </p:sp>
      <p:sp>
        <p:nvSpPr>
          <p:cNvPr id="10" name="Hộp Văn bản 9">
            <a:extLst>
              <a:ext uri="{FF2B5EF4-FFF2-40B4-BE49-F238E27FC236}">
                <a16:creationId xmlns:a16="http://schemas.microsoft.com/office/drawing/2014/main" id="{2AC02C1C-6116-A27F-2EC3-A93BE076B261}"/>
              </a:ext>
            </a:extLst>
          </p:cNvPr>
          <p:cNvSpPr txBox="1"/>
          <p:nvPr/>
        </p:nvSpPr>
        <p:spPr>
          <a:xfrm>
            <a:off x="472990" y="3798660"/>
            <a:ext cx="6158163" cy="738664"/>
          </a:xfrm>
          <a:prstGeom prst="rect">
            <a:avLst/>
          </a:prstGeom>
          <a:noFill/>
        </p:spPr>
        <p:txBody>
          <a:bodyPr wrap="square">
            <a:spAutoFit/>
          </a:bodyPr>
          <a:lstStyle/>
          <a:p>
            <a:r>
              <a:rPr lang="vi-VN" dirty="0" err="1">
                <a:solidFill>
                  <a:srgbClr val="17175A"/>
                </a:solidFill>
                <a:latin typeface="Inter"/>
              </a:rPr>
              <a:t>Density</a:t>
            </a:r>
            <a:r>
              <a:rPr lang="vi-VN" dirty="0">
                <a:solidFill>
                  <a:srgbClr val="17175A"/>
                </a:solidFill>
                <a:latin typeface="Inter"/>
              </a:rPr>
              <a:t> </a:t>
            </a:r>
            <a:r>
              <a:rPr lang="vi-VN" dirty="0" err="1">
                <a:solidFill>
                  <a:srgbClr val="17175A"/>
                </a:solidFill>
                <a:latin typeface="Inter"/>
              </a:rPr>
              <a:t>Plot</a:t>
            </a:r>
            <a:r>
              <a:rPr lang="vi-VN" dirty="0">
                <a:solidFill>
                  <a:srgbClr val="17175A"/>
                </a:solidFill>
                <a:latin typeface="Inter"/>
              </a:rPr>
              <a:t> những phần trùng nhau chiếm diện tích lớn khá lớn và có hình dạng gần tương tự nhau, </a:t>
            </a:r>
            <a:r>
              <a:rPr lang="vi-VN" dirty="0" err="1">
                <a:solidFill>
                  <a:srgbClr val="17175A"/>
                </a:solidFill>
                <a:latin typeface="Inter"/>
              </a:rPr>
              <a:t>Scatter</a:t>
            </a:r>
            <a:r>
              <a:rPr lang="vi-VN" dirty="0">
                <a:solidFill>
                  <a:srgbClr val="17175A"/>
                </a:solidFill>
                <a:latin typeface="Inter"/>
              </a:rPr>
              <a:t> </a:t>
            </a:r>
            <a:r>
              <a:rPr lang="vi-VN" dirty="0" err="1">
                <a:solidFill>
                  <a:srgbClr val="17175A"/>
                </a:solidFill>
                <a:latin typeface="Inter"/>
              </a:rPr>
              <a:t>Plot</a:t>
            </a:r>
            <a:r>
              <a:rPr lang="vi-VN" dirty="0">
                <a:solidFill>
                  <a:srgbClr val="17175A"/>
                </a:solidFill>
                <a:latin typeface="Inter"/>
              </a:rPr>
              <a:t> các điểm màu đen tập trung dày đặc gần đường chéo màu đỏ, thể hiện rằng đồ thì có độ chính xác cao</a:t>
            </a:r>
          </a:p>
        </p:txBody>
      </p:sp>
    </p:spTree>
    <p:extLst>
      <p:ext uri="{BB962C8B-B14F-4D97-AF65-F5344CB8AC3E}">
        <p14:creationId xmlns:p14="http://schemas.microsoft.com/office/powerpoint/2010/main" val="2020975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50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CB33AA1-F65F-D612-4E03-1484C26C19D0}"/>
              </a:ext>
            </a:extLst>
          </p:cNvPr>
          <p:cNvSpPr>
            <a:spLocks noGrp="1"/>
          </p:cNvSpPr>
          <p:nvPr>
            <p:ph type="title"/>
          </p:nvPr>
        </p:nvSpPr>
        <p:spPr/>
        <p:txBody>
          <a:bodyPr/>
          <a:lstStyle/>
          <a:p>
            <a:r>
              <a:rPr lang="vi-VN" dirty="0"/>
              <a:t>Dự báo</a:t>
            </a:r>
          </a:p>
        </p:txBody>
      </p:sp>
      <p:sp>
        <p:nvSpPr>
          <p:cNvPr id="3" name="Chỗ dành sẵn cho Văn bản 2">
            <a:extLst>
              <a:ext uri="{FF2B5EF4-FFF2-40B4-BE49-F238E27FC236}">
                <a16:creationId xmlns:a16="http://schemas.microsoft.com/office/drawing/2014/main" id="{B2055822-11AB-ABC0-2889-DB79C5CD957A}"/>
              </a:ext>
            </a:extLst>
          </p:cNvPr>
          <p:cNvSpPr>
            <a:spLocks noGrp="1"/>
          </p:cNvSpPr>
          <p:nvPr>
            <p:ph type="body" idx="1"/>
          </p:nvPr>
        </p:nvSpPr>
        <p:spPr>
          <a:xfrm>
            <a:off x="720000" y="1017725"/>
            <a:ext cx="3330632" cy="388532"/>
          </a:xfrm>
        </p:spPr>
        <p:txBody>
          <a:bodyPr/>
          <a:lstStyle/>
          <a:p>
            <a:pPr marL="152400" indent="0">
              <a:buNone/>
            </a:pPr>
            <a:r>
              <a:rPr lang="vi-VN" sz="1400" dirty="0"/>
              <a:t>Ví dụ khi giá </a:t>
            </a:r>
            <a:r>
              <a:rPr lang="vi-VN" sz="1400" dirty="0" err="1"/>
              <a:t>Core_Speed</a:t>
            </a:r>
            <a:r>
              <a:rPr lang="vi-VN" sz="1400" dirty="0"/>
              <a:t> tăng thêm 10%</a:t>
            </a:r>
          </a:p>
          <a:p>
            <a:endParaRPr lang="vi-VN" dirty="0"/>
          </a:p>
        </p:txBody>
      </p:sp>
      <p:pic>
        <p:nvPicPr>
          <p:cNvPr id="5" name="Hình ảnh 4">
            <a:extLst>
              <a:ext uri="{FF2B5EF4-FFF2-40B4-BE49-F238E27FC236}">
                <a16:creationId xmlns:a16="http://schemas.microsoft.com/office/drawing/2014/main" id="{359CAADC-A78E-5164-DFBE-EF3CF6CB2D82}"/>
              </a:ext>
            </a:extLst>
          </p:cNvPr>
          <p:cNvPicPr>
            <a:picLocks noChangeAspect="1"/>
          </p:cNvPicPr>
          <p:nvPr/>
        </p:nvPicPr>
        <p:blipFill>
          <a:blip r:embed="rId3"/>
          <a:srcRect r="44957"/>
          <a:stretch>
            <a:fillRect/>
          </a:stretch>
        </p:blipFill>
        <p:spPr>
          <a:xfrm>
            <a:off x="2252035" y="1600200"/>
            <a:ext cx="4639929" cy="971550"/>
          </a:xfrm>
          <a:prstGeom prst="rect">
            <a:avLst/>
          </a:prstGeom>
        </p:spPr>
      </p:pic>
      <p:sp>
        <p:nvSpPr>
          <p:cNvPr id="7" name="Hộp Văn bản 6">
            <a:extLst>
              <a:ext uri="{FF2B5EF4-FFF2-40B4-BE49-F238E27FC236}">
                <a16:creationId xmlns:a16="http://schemas.microsoft.com/office/drawing/2014/main" id="{69358AA7-CEC4-2E07-89BB-342765C5647D}"/>
              </a:ext>
            </a:extLst>
          </p:cNvPr>
          <p:cNvSpPr txBox="1"/>
          <p:nvPr/>
        </p:nvSpPr>
        <p:spPr>
          <a:xfrm>
            <a:off x="920527" y="2886502"/>
            <a:ext cx="6458842" cy="307777"/>
          </a:xfrm>
          <a:prstGeom prst="rect">
            <a:avLst/>
          </a:prstGeom>
          <a:noFill/>
        </p:spPr>
        <p:txBody>
          <a:bodyPr wrap="square">
            <a:spAutoFit/>
          </a:bodyPr>
          <a:lstStyle/>
          <a:p>
            <a:r>
              <a:rPr lang="vi-VN" dirty="0">
                <a:solidFill>
                  <a:srgbClr val="17175A"/>
                </a:solidFill>
                <a:latin typeface="Inter"/>
              </a:rPr>
              <a:t>Giá trị trung bình dự đoán của </a:t>
            </a:r>
            <a:r>
              <a:rPr lang="vi-VN" dirty="0" err="1">
                <a:solidFill>
                  <a:srgbClr val="17175A"/>
                </a:solidFill>
                <a:latin typeface="Inter"/>
              </a:rPr>
              <a:t>Pixel_Rate</a:t>
            </a:r>
            <a:r>
              <a:rPr lang="vi-VN" dirty="0">
                <a:solidFill>
                  <a:srgbClr val="17175A"/>
                </a:solidFill>
                <a:latin typeface="Inter"/>
              </a:rPr>
              <a:t> tăng thêm 3.1737</a:t>
            </a:r>
          </a:p>
        </p:txBody>
      </p:sp>
      <p:sp>
        <p:nvSpPr>
          <p:cNvPr id="9" name="Hộp Văn bản 8">
            <a:extLst>
              <a:ext uri="{FF2B5EF4-FFF2-40B4-BE49-F238E27FC236}">
                <a16:creationId xmlns:a16="http://schemas.microsoft.com/office/drawing/2014/main" id="{DAF36C19-CE67-DC60-887A-1AB80E07007C}"/>
              </a:ext>
            </a:extLst>
          </p:cNvPr>
          <p:cNvSpPr txBox="1"/>
          <p:nvPr/>
        </p:nvSpPr>
        <p:spPr>
          <a:xfrm>
            <a:off x="920527" y="3387328"/>
            <a:ext cx="7199006" cy="523220"/>
          </a:xfrm>
          <a:prstGeom prst="rect">
            <a:avLst/>
          </a:prstGeom>
          <a:noFill/>
        </p:spPr>
        <p:txBody>
          <a:bodyPr wrap="square">
            <a:spAutoFit/>
          </a:bodyPr>
          <a:lstStyle/>
          <a:p>
            <a:r>
              <a:rPr lang="vi-VN" dirty="0">
                <a:solidFill>
                  <a:srgbClr val="17175A"/>
                </a:solidFill>
                <a:latin typeface="Inter"/>
              </a:rPr>
              <a:t>Ngoài ra chúng ta có thể dự báo sử dụng nhiều biến cùng lúc (đảm bảo đã được tham số hóa) để có thể dự đoán giá trị của </a:t>
            </a:r>
            <a:r>
              <a:rPr lang="vi-VN" dirty="0" err="1">
                <a:solidFill>
                  <a:srgbClr val="17175A"/>
                </a:solidFill>
                <a:latin typeface="Inter"/>
              </a:rPr>
              <a:t>Pixel</a:t>
            </a:r>
            <a:r>
              <a:rPr lang="vi-VN" dirty="0">
                <a:solidFill>
                  <a:srgbClr val="17175A"/>
                </a:solidFill>
                <a:latin typeface="Inter"/>
              </a:rPr>
              <a:t> </a:t>
            </a:r>
            <a:r>
              <a:rPr lang="vi-VN" dirty="0" err="1">
                <a:solidFill>
                  <a:srgbClr val="17175A"/>
                </a:solidFill>
                <a:latin typeface="Inter"/>
              </a:rPr>
              <a:t>Rate</a:t>
            </a:r>
            <a:r>
              <a:rPr lang="vi-VN" dirty="0">
                <a:solidFill>
                  <a:srgbClr val="17175A"/>
                </a:solidFill>
                <a:latin typeface="Inter"/>
              </a:rPr>
              <a:t>.</a:t>
            </a:r>
          </a:p>
        </p:txBody>
      </p:sp>
    </p:spTree>
    <p:extLst>
      <p:ext uri="{BB962C8B-B14F-4D97-AF65-F5344CB8AC3E}">
        <p14:creationId xmlns:p14="http://schemas.microsoft.com/office/powerpoint/2010/main" val="1606183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left)">
                                      <p:cBhvr>
                                        <p:cTn id="11" dur="500"/>
                                        <p:tgtEl>
                                          <p:spTgt spid="3">
                                            <p:txEl>
                                              <p:pRg st="0" end="0"/>
                                            </p:txEl>
                                          </p:spTgt>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phụ 1">
            <a:extLst>
              <a:ext uri="{FF2B5EF4-FFF2-40B4-BE49-F238E27FC236}">
                <a16:creationId xmlns:a16="http://schemas.microsoft.com/office/drawing/2014/main" id="{956F6E09-243B-52AD-2E74-F90A0C57A18A}"/>
              </a:ext>
            </a:extLst>
          </p:cNvPr>
          <p:cNvSpPr>
            <a:spLocks noGrp="1"/>
          </p:cNvSpPr>
          <p:nvPr>
            <p:ph type="subTitle" idx="1"/>
          </p:nvPr>
        </p:nvSpPr>
        <p:spPr/>
        <p:txBody>
          <a:bodyPr/>
          <a:lstStyle/>
          <a:p>
            <a:r>
              <a:rPr lang="vi-VN" dirty="0"/>
              <a:t>Bài báo cáo đã tiến hành phân tích toàn diện các yếu tố ảnh hưởng đến hiệu suất dựng ảnh </a:t>
            </a:r>
            <a:r>
              <a:rPr lang="vi-VN" dirty="0" err="1"/>
              <a:t>Pixel</a:t>
            </a:r>
            <a:r>
              <a:rPr lang="vi-VN" dirty="0"/>
              <a:t> </a:t>
            </a:r>
            <a:r>
              <a:rPr lang="vi-VN" dirty="0" err="1"/>
              <a:t>Rate</a:t>
            </a:r>
            <a:r>
              <a:rPr lang="vi-VN" dirty="0"/>
              <a:t> của GPU dựa trên dữ liệu từ các thông số kỹ thuật.</a:t>
            </a:r>
          </a:p>
        </p:txBody>
      </p:sp>
      <p:sp>
        <p:nvSpPr>
          <p:cNvPr id="3" name="Tiêu đề 2">
            <a:extLst>
              <a:ext uri="{FF2B5EF4-FFF2-40B4-BE49-F238E27FC236}">
                <a16:creationId xmlns:a16="http://schemas.microsoft.com/office/drawing/2014/main" id="{451B3908-FBF0-D569-D1D3-8473CEF24E8A}"/>
              </a:ext>
            </a:extLst>
          </p:cNvPr>
          <p:cNvSpPr>
            <a:spLocks noGrp="1"/>
          </p:cNvSpPr>
          <p:nvPr>
            <p:ph type="title"/>
          </p:nvPr>
        </p:nvSpPr>
        <p:spPr/>
        <p:txBody>
          <a:bodyPr/>
          <a:lstStyle/>
          <a:p>
            <a:r>
              <a:rPr lang="vi-VN" dirty="0"/>
              <a:t>Kết luận và đề xuất mở rộng</a:t>
            </a:r>
          </a:p>
        </p:txBody>
      </p:sp>
      <p:sp>
        <p:nvSpPr>
          <p:cNvPr id="4" name="Tiêu đề phụ 3">
            <a:extLst>
              <a:ext uri="{FF2B5EF4-FFF2-40B4-BE49-F238E27FC236}">
                <a16:creationId xmlns:a16="http://schemas.microsoft.com/office/drawing/2014/main" id="{5BBA3E4D-B45B-135A-B2ED-46DC16B3B05A}"/>
              </a:ext>
            </a:extLst>
          </p:cNvPr>
          <p:cNvSpPr>
            <a:spLocks noGrp="1"/>
          </p:cNvSpPr>
          <p:nvPr>
            <p:ph type="subTitle" idx="2"/>
          </p:nvPr>
        </p:nvSpPr>
        <p:spPr/>
        <p:txBody>
          <a:bodyPr/>
          <a:lstStyle/>
          <a:p>
            <a:r>
              <a:rPr lang="vi-VN" dirty="0"/>
              <a:t>Kết luận</a:t>
            </a:r>
          </a:p>
        </p:txBody>
      </p:sp>
      <p:sp>
        <p:nvSpPr>
          <p:cNvPr id="5" name="Tiêu đề phụ 4">
            <a:extLst>
              <a:ext uri="{FF2B5EF4-FFF2-40B4-BE49-F238E27FC236}">
                <a16:creationId xmlns:a16="http://schemas.microsoft.com/office/drawing/2014/main" id="{21763224-46BE-D5E0-4ABE-696472A105F0}"/>
              </a:ext>
            </a:extLst>
          </p:cNvPr>
          <p:cNvSpPr>
            <a:spLocks noGrp="1"/>
          </p:cNvSpPr>
          <p:nvPr>
            <p:ph type="subTitle" idx="3"/>
          </p:nvPr>
        </p:nvSpPr>
        <p:spPr>
          <a:xfrm>
            <a:off x="4699375" y="3411844"/>
            <a:ext cx="3731400" cy="1286631"/>
          </a:xfrm>
        </p:spPr>
        <p:txBody>
          <a:bodyPr/>
          <a:lstStyle/>
          <a:p>
            <a:pPr>
              <a:buFont typeface="Arial" panose="020B0604020202020204" pitchFamily="34" charset="0"/>
              <a:buChar char="•"/>
            </a:pPr>
            <a:r>
              <a:rPr lang="vi-VN" dirty="0"/>
              <a:t>Sử dụng mô hình phi tuyến.</a:t>
            </a:r>
          </a:p>
          <a:p>
            <a:pPr>
              <a:buFont typeface="Arial" panose="020B0604020202020204" pitchFamily="34" charset="0"/>
              <a:buChar char="•"/>
            </a:pPr>
            <a:r>
              <a:rPr lang="vi-VN" dirty="0"/>
              <a:t>Chuẩn hóa ngược và mở rộng dữ liệu.</a:t>
            </a:r>
          </a:p>
          <a:p>
            <a:pPr>
              <a:buFont typeface="Arial" panose="020B0604020202020204" pitchFamily="34" charset="0"/>
              <a:buChar char="•"/>
            </a:pPr>
            <a:r>
              <a:rPr lang="en-US" dirty="0" err="1"/>
              <a:t>Thêm</a:t>
            </a:r>
            <a:r>
              <a:rPr lang="en-US" dirty="0"/>
              <a:t> </a:t>
            </a:r>
            <a:r>
              <a:rPr lang="en-US" dirty="0" err="1"/>
              <a:t>dữ</a:t>
            </a:r>
            <a:r>
              <a:rPr lang="en-US" dirty="0"/>
              <a:t> </a:t>
            </a:r>
            <a:r>
              <a:rPr lang="en-US" dirty="0" err="1"/>
              <a:t>liệu</a:t>
            </a:r>
            <a:r>
              <a:rPr lang="en-US" dirty="0"/>
              <a:t> </a:t>
            </a:r>
            <a:r>
              <a:rPr lang="en-US" dirty="0" err="1"/>
              <a:t>và</a:t>
            </a:r>
            <a:r>
              <a:rPr lang="en-US" dirty="0"/>
              <a:t> feature engineering.</a:t>
            </a:r>
            <a:endParaRPr lang="vi-VN" dirty="0"/>
          </a:p>
          <a:p>
            <a:pPr>
              <a:buFont typeface="Arial" panose="020B0604020202020204" pitchFamily="34" charset="0"/>
              <a:buChar char="•"/>
            </a:pPr>
            <a:r>
              <a:rPr lang="vi-VN" dirty="0"/>
              <a:t>Phân tích thêm chuỗi thời gian.</a:t>
            </a:r>
          </a:p>
        </p:txBody>
      </p:sp>
      <p:sp>
        <p:nvSpPr>
          <p:cNvPr id="6" name="Tiêu đề phụ 5">
            <a:extLst>
              <a:ext uri="{FF2B5EF4-FFF2-40B4-BE49-F238E27FC236}">
                <a16:creationId xmlns:a16="http://schemas.microsoft.com/office/drawing/2014/main" id="{57546B6E-2D55-2D81-FB6C-91D0298230B2}"/>
              </a:ext>
            </a:extLst>
          </p:cNvPr>
          <p:cNvSpPr>
            <a:spLocks noGrp="1"/>
          </p:cNvSpPr>
          <p:nvPr>
            <p:ph type="subTitle" idx="4"/>
          </p:nvPr>
        </p:nvSpPr>
        <p:spPr>
          <a:xfrm>
            <a:off x="4699375" y="3072995"/>
            <a:ext cx="3731400" cy="459000"/>
          </a:xfrm>
        </p:spPr>
        <p:txBody>
          <a:bodyPr/>
          <a:lstStyle/>
          <a:p>
            <a:r>
              <a:rPr lang="vi-VN" dirty="0"/>
              <a:t>Đề suất mở rộng</a:t>
            </a:r>
          </a:p>
        </p:txBody>
      </p:sp>
      <p:sp>
        <p:nvSpPr>
          <p:cNvPr id="9" name="Tiêu đề phụ 8">
            <a:extLst>
              <a:ext uri="{FF2B5EF4-FFF2-40B4-BE49-F238E27FC236}">
                <a16:creationId xmlns:a16="http://schemas.microsoft.com/office/drawing/2014/main" id="{A806BB7A-9ADC-D490-8672-9CFF93A411D5}"/>
              </a:ext>
            </a:extLst>
          </p:cNvPr>
          <p:cNvSpPr>
            <a:spLocks noGrp="1"/>
          </p:cNvSpPr>
          <p:nvPr>
            <p:ph type="subTitle" idx="7"/>
          </p:nvPr>
        </p:nvSpPr>
        <p:spPr>
          <a:xfrm>
            <a:off x="719975" y="2571750"/>
            <a:ext cx="3731400" cy="572700"/>
          </a:xfrm>
        </p:spPr>
        <p:txBody>
          <a:bodyPr/>
          <a:lstStyle/>
          <a:p>
            <a:r>
              <a:rPr lang="vi-VN" dirty="0"/>
              <a:t>Mô hình đạt </a:t>
            </a:r>
            <a:r>
              <a:rPr lang="vi-VN" dirty="0" err="1"/>
              <a:t>Adjusted</a:t>
            </a:r>
            <a:r>
              <a:rPr lang="vi-VN" dirty="0"/>
              <a:t> R² = 0.9415654, giải thích được hơn 94% sự biến thiên của </a:t>
            </a:r>
            <a:r>
              <a:rPr lang="vi-VN" dirty="0" err="1"/>
              <a:t>Pixel_Rate</a:t>
            </a:r>
            <a:r>
              <a:rPr lang="vi-VN" dirty="0"/>
              <a:t> và đã đạt mục tiêu ban đầu. Tuy nhiên, RMSE = 0.2668411 cho thấy vẫn tồn tại sai số cần cải thiện.</a:t>
            </a:r>
          </a:p>
        </p:txBody>
      </p:sp>
      <p:sp>
        <p:nvSpPr>
          <p:cNvPr id="15" name="Tiêu đề phụ 4">
            <a:extLst>
              <a:ext uri="{FF2B5EF4-FFF2-40B4-BE49-F238E27FC236}">
                <a16:creationId xmlns:a16="http://schemas.microsoft.com/office/drawing/2014/main" id="{8862F761-D645-0034-FC34-EF120E032BD7}"/>
              </a:ext>
            </a:extLst>
          </p:cNvPr>
          <p:cNvSpPr txBox="1">
            <a:spLocks/>
          </p:cNvSpPr>
          <p:nvPr/>
        </p:nvSpPr>
        <p:spPr>
          <a:xfrm>
            <a:off x="4572000" y="1547349"/>
            <a:ext cx="3731400" cy="12866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a:buFont typeface="Arial" panose="020B0604020202020204" pitchFamily="34" charset="0"/>
              <a:buChar char="•"/>
            </a:pPr>
            <a:r>
              <a:rPr lang="vi-VN" dirty="0"/>
              <a:t>Dữ liệu yêu cầu chuẩn hóa.</a:t>
            </a:r>
          </a:p>
          <a:p>
            <a:pPr>
              <a:buFont typeface="Arial" panose="020B0604020202020204" pitchFamily="34" charset="0"/>
              <a:buChar char="•"/>
            </a:pPr>
            <a:r>
              <a:rPr lang="vi-VN" dirty="0"/>
              <a:t>Còn tiềm năng ở biến chưa khai thác.</a:t>
            </a:r>
          </a:p>
          <a:p>
            <a:pPr>
              <a:buFont typeface="Arial" panose="020B0604020202020204" pitchFamily="34" charset="0"/>
              <a:buChar char="•"/>
            </a:pPr>
            <a:r>
              <a:rPr lang="en-US" dirty="0" err="1"/>
              <a:t>Ngoại</a:t>
            </a:r>
            <a:r>
              <a:rPr lang="en-US" dirty="0"/>
              <a:t> </a:t>
            </a:r>
            <a:r>
              <a:rPr lang="en-US" dirty="0" err="1"/>
              <a:t>lệ</a:t>
            </a:r>
            <a:r>
              <a:rPr lang="en-US" dirty="0"/>
              <a:t> </a:t>
            </a:r>
            <a:r>
              <a:rPr lang="en-US" dirty="0" err="1"/>
              <a:t>và</a:t>
            </a:r>
            <a:r>
              <a:rPr lang="en-US" dirty="0"/>
              <a:t> </a:t>
            </a:r>
            <a:r>
              <a:rPr lang="en-US" dirty="0" err="1"/>
              <a:t>ngoại</a:t>
            </a:r>
            <a:r>
              <a:rPr lang="en-US" dirty="0"/>
              <a:t> </a:t>
            </a:r>
            <a:r>
              <a:rPr lang="en-US" dirty="0" err="1"/>
              <a:t>suy</a:t>
            </a:r>
            <a:r>
              <a:rPr lang="en-US" dirty="0"/>
              <a:t>.</a:t>
            </a:r>
            <a:endParaRPr lang="vi-VN" dirty="0"/>
          </a:p>
          <a:p>
            <a:pPr>
              <a:buFont typeface="Arial" panose="020B0604020202020204" pitchFamily="34" charset="0"/>
              <a:buChar char="•"/>
            </a:pPr>
            <a:r>
              <a:rPr lang="vi-VN" dirty="0"/>
              <a:t>Giới hạn tuyến tính.</a:t>
            </a:r>
          </a:p>
        </p:txBody>
      </p:sp>
      <p:sp>
        <p:nvSpPr>
          <p:cNvPr id="16" name="Tiêu đề phụ 5">
            <a:extLst>
              <a:ext uri="{FF2B5EF4-FFF2-40B4-BE49-F238E27FC236}">
                <a16:creationId xmlns:a16="http://schemas.microsoft.com/office/drawing/2014/main" id="{384CECF6-BBAB-3675-D2B2-1911B0ED7D37}"/>
              </a:ext>
            </a:extLst>
          </p:cNvPr>
          <p:cNvSpPr txBox="1">
            <a:spLocks/>
          </p:cNvSpPr>
          <p:nvPr/>
        </p:nvSpPr>
        <p:spPr>
          <a:xfrm>
            <a:off x="4572000" y="1208500"/>
            <a:ext cx="3731400" cy="459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rgbClr val="17175A"/>
                </a:solidFill>
                <a:latin typeface="Passion One"/>
                <a:ea typeface="Passion One"/>
                <a:cs typeface="Passion One"/>
                <a:sym typeface="Passion One"/>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vi-VN" dirty="0"/>
              <a:t>Hạn chế của nghiên cứu</a:t>
            </a:r>
          </a:p>
        </p:txBody>
      </p:sp>
    </p:spTree>
    <p:extLst>
      <p:ext uri="{BB962C8B-B14F-4D97-AF65-F5344CB8AC3E}">
        <p14:creationId xmlns:p14="http://schemas.microsoft.com/office/powerpoint/2010/main" val="1235717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2">
                                            <p:txEl>
                                              <p:pRg st="0" end="0"/>
                                            </p:txEl>
                                          </p:spTgt>
                                        </p:tgtEl>
                                        <p:attrNameLst>
                                          <p:attrName>style.visibility</p:attrName>
                                        </p:attrNameLst>
                                      </p:cBhvr>
                                      <p:to>
                                        <p:strVal val="visible"/>
                                      </p:to>
                                    </p:set>
                                    <p:animEffect transition="in" filter="fade">
                                      <p:cBhvr>
                                        <p:cTn id="16" dur="500"/>
                                        <p:tgtEl>
                                          <p:spTgt spid="2">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9">
                                            <p:txEl>
                                              <p:pRg st="0" end="0"/>
                                            </p:txEl>
                                          </p:spTgt>
                                        </p:tgtEl>
                                        <p:attrNameLst>
                                          <p:attrName>style.visibility</p:attrName>
                                        </p:attrNameLst>
                                      </p:cBhvr>
                                      <p:to>
                                        <p:strVal val="visible"/>
                                      </p:to>
                                    </p:set>
                                    <p:animEffect transition="in" filter="fade">
                                      <p:cBhvr>
                                        <p:cTn id="20" dur="500"/>
                                        <p:tgtEl>
                                          <p:spTgt spid="9">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par>
                          <p:cTn id="26" fill="hold">
                            <p:stCondLst>
                              <p:cond delay="500"/>
                            </p:stCondLst>
                            <p:childTnLst>
                              <p:par>
                                <p:cTn id="27" presetID="22" presetClass="entr" presetSubtype="8" fill="hold" nodeType="afterEffect">
                                  <p:stCondLst>
                                    <p:cond delay="0"/>
                                  </p:stCondLst>
                                  <p:childTnLst>
                                    <p:set>
                                      <p:cBhvr>
                                        <p:cTn id="28" dur="1" fill="hold">
                                          <p:stCondLst>
                                            <p:cond delay="0"/>
                                          </p:stCondLst>
                                        </p:cTn>
                                        <p:tgtEl>
                                          <p:spTgt spid="15">
                                            <p:txEl>
                                              <p:pRg st="0" end="0"/>
                                            </p:txEl>
                                          </p:spTgt>
                                        </p:tgtEl>
                                        <p:attrNameLst>
                                          <p:attrName>style.visibility</p:attrName>
                                        </p:attrNameLst>
                                      </p:cBhvr>
                                      <p:to>
                                        <p:strVal val="visible"/>
                                      </p:to>
                                    </p:set>
                                    <p:animEffect transition="in" filter="wipe(left)">
                                      <p:cBhvr>
                                        <p:cTn id="29" dur="500"/>
                                        <p:tgtEl>
                                          <p:spTgt spid="15">
                                            <p:txEl>
                                              <p:pRg st="0" end="0"/>
                                            </p:txEl>
                                          </p:spTgt>
                                        </p:tgtEl>
                                      </p:cBhvr>
                                    </p:animEffect>
                                  </p:childTnLst>
                                </p:cTn>
                              </p:par>
                            </p:childTnLst>
                          </p:cTn>
                        </p:par>
                        <p:par>
                          <p:cTn id="30" fill="hold">
                            <p:stCondLst>
                              <p:cond delay="1000"/>
                            </p:stCondLst>
                            <p:childTnLst>
                              <p:par>
                                <p:cTn id="31" presetID="22" presetClass="entr" presetSubtype="8" fill="hold" nodeType="afterEffect">
                                  <p:stCondLst>
                                    <p:cond delay="0"/>
                                  </p:stCondLst>
                                  <p:childTnLst>
                                    <p:set>
                                      <p:cBhvr>
                                        <p:cTn id="32" dur="1" fill="hold">
                                          <p:stCondLst>
                                            <p:cond delay="0"/>
                                          </p:stCondLst>
                                        </p:cTn>
                                        <p:tgtEl>
                                          <p:spTgt spid="15">
                                            <p:txEl>
                                              <p:pRg st="1" end="1"/>
                                            </p:txEl>
                                          </p:spTgt>
                                        </p:tgtEl>
                                        <p:attrNameLst>
                                          <p:attrName>style.visibility</p:attrName>
                                        </p:attrNameLst>
                                      </p:cBhvr>
                                      <p:to>
                                        <p:strVal val="visible"/>
                                      </p:to>
                                    </p:set>
                                    <p:animEffect transition="in" filter="wipe(left)">
                                      <p:cBhvr>
                                        <p:cTn id="33" dur="500"/>
                                        <p:tgtEl>
                                          <p:spTgt spid="15">
                                            <p:txEl>
                                              <p:pRg st="1" end="1"/>
                                            </p:txEl>
                                          </p:spTgt>
                                        </p:tgtEl>
                                      </p:cBhvr>
                                    </p:animEffect>
                                  </p:childTnLst>
                                </p:cTn>
                              </p:par>
                            </p:childTnLst>
                          </p:cTn>
                        </p:par>
                        <p:par>
                          <p:cTn id="34" fill="hold">
                            <p:stCondLst>
                              <p:cond delay="1500"/>
                            </p:stCondLst>
                            <p:childTnLst>
                              <p:par>
                                <p:cTn id="35" presetID="22" presetClass="entr" presetSubtype="8" fill="hold" nodeType="afterEffect">
                                  <p:stCondLst>
                                    <p:cond delay="0"/>
                                  </p:stCondLst>
                                  <p:childTnLst>
                                    <p:set>
                                      <p:cBhvr>
                                        <p:cTn id="36" dur="1" fill="hold">
                                          <p:stCondLst>
                                            <p:cond delay="0"/>
                                          </p:stCondLst>
                                        </p:cTn>
                                        <p:tgtEl>
                                          <p:spTgt spid="15">
                                            <p:txEl>
                                              <p:pRg st="2" end="2"/>
                                            </p:txEl>
                                          </p:spTgt>
                                        </p:tgtEl>
                                        <p:attrNameLst>
                                          <p:attrName>style.visibility</p:attrName>
                                        </p:attrNameLst>
                                      </p:cBhvr>
                                      <p:to>
                                        <p:strVal val="visible"/>
                                      </p:to>
                                    </p:set>
                                    <p:animEffect transition="in" filter="wipe(left)">
                                      <p:cBhvr>
                                        <p:cTn id="37" dur="500"/>
                                        <p:tgtEl>
                                          <p:spTgt spid="15">
                                            <p:txEl>
                                              <p:pRg st="2" end="2"/>
                                            </p:txEl>
                                          </p:spTgt>
                                        </p:tgtEl>
                                      </p:cBhvr>
                                    </p:animEffect>
                                  </p:childTnLst>
                                </p:cTn>
                              </p:par>
                            </p:childTnLst>
                          </p:cTn>
                        </p:par>
                        <p:par>
                          <p:cTn id="38" fill="hold">
                            <p:stCondLst>
                              <p:cond delay="2000"/>
                            </p:stCondLst>
                            <p:childTnLst>
                              <p:par>
                                <p:cTn id="39" presetID="22" presetClass="entr" presetSubtype="8" fill="hold" nodeType="afterEffect">
                                  <p:stCondLst>
                                    <p:cond delay="0"/>
                                  </p:stCondLst>
                                  <p:childTnLst>
                                    <p:set>
                                      <p:cBhvr>
                                        <p:cTn id="40" dur="1" fill="hold">
                                          <p:stCondLst>
                                            <p:cond delay="0"/>
                                          </p:stCondLst>
                                        </p:cTn>
                                        <p:tgtEl>
                                          <p:spTgt spid="15">
                                            <p:txEl>
                                              <p:pRg st="3" end="3"/>
                                            </p:txEl>
                                          </p:spTgt>
                                        </p:tgtEl>
                                        <p:attrNameLst>
                                          <p:attrName>style.visibility</p:attrName>
                                        </p:attrNameLst>
                                      </p:cBhvr>
                                      <p:to>
                                        <p:strVal val="visible"/>
                                      </p:to>
                                    </p:set>
                                    <p:animEffect transition="in" filter="wipe(left)">
                                      <p:cBhvr>
                                        <p:cTn id="41" dur="500"/>
                                        <p:tgtEl>
                                          <p:spTgt spid="15">
                                            <p:txEl>
                                              <p:pRg st="3" end="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6">
                                            <p:txEl>
                                              <p:pRg st="0" end="0"/>
                                            </p:txEl>
                                          </p:spTgt>
                                        </p:tgtEl>
                                        <p:attrNameLst>
                                          <p:attrName>style.visibility</p:attrName>
                                        </p:attrNameLst>
                                      </p:cBhvr>
                                      <p:to>
                                        <p:strVal val="visible"/>
                                      </p:to>
                                    </p:set>
                                    <p:animEffect transition="in" filter="fade">
                                      <p:cBhvr>
                                        <p:cTn id="46" dur="500"/>
                                        <p:tgtEl>
                                          <p:spTgt spid="6">
                                            <p:txEl>
                                              <p:pRg st="0" end="0"/>
                                            </p:txEl>
                                          </p:spTgt>
                                        </p:tgtEl>
                                      </p:cBhvr>
                                    </p:animEffect>
                                  </p:childTnLst>
                                </p:cTn>
                              </p:par>
                            </p:childTnLst>
                          </p:cTn>
                        </p:par>
                        <p:par>
                          <p:cTn id="47" fill="hold">
                            <p:stCondLst>
                              <p:cond delay="500"/>
                            </p:stCondLst>
                            <p:childTnLst>
                              <p:par>
                                <p:cTn id="48" presetID="22" presetClass="entr" presetSubtype="8" fill="hold" nodeType="afterEffect">
                                  <p:stCondLst>
                                    <p:cond delay="0"/>
                                  </p:stCondLst>
                                  <p:childTnLst>
                                    <p:set>
                                      <p:cBhvr>
                                        <p:cTn id="49" dur="1" fill="hold">
                                          <p:stCondLst>
                                            <p:cond delay="0"/>
                                          </p:stCondLst>
                                        </p:cTn>
                                        <p:tgtEl>
                                          <p:spTgt spid="5">
                                            <p:txEl>
                                              <p:pRg st="0" end="0"/>
                                            </p:txEl>
                                          </p:spTgt>
                                        </p:tgtEl>
                                        <p:attrNameLst>
                                          <p:attrName>style.visibility</p:attrName>
                                        </p:attrNameLst>
                                      </p:cBhvr>
                                      <p:to>
                                        <p:strVal val="visible"/>
                                      </p:to>
                                    </p:set>
                                    <p:animEffect transition="in" filter="wipe(left)">
                                      <p:cBhvr>
                                        <p:cTn id="50" dur="500"/>
                                        <p:tgtEl>
                                          <p:spTgt spid="5">
                                            <p:txEl>
                                              <p:pRg st="0" end="0"/>
                                            </p:txEl>
                                          </p:spTgt>
                                        </p:tgtEl>
                                      </p:cBhvr>
                                    </p:animEffect>
                                  </p:childTnLst>
                                </p:cTn>
                              </p:par>
                            </p:childTnLst>
                          </p:cTn>
                        </p:par>
                        <p:par>
                          <p:cTn id="51" fill="hold">
                            <p:stCondLst>
                              <p:cond delay="1000"/>
                            </p:stCondLst>
                            <p:childTnLst>
                              <p:par>
                                <p:cTn id="52" presetID="22" presetClass="entr" presetSubtype="8" fill="hold" nodeType="afterEffect">
                                  <p:stCondLst>
                                    <p:cond delay="0"/>
                                  </p:stCondLst>
                                  <p:childTnLst>
                                    <p:set>
                                      <p:cBhvr>
                                        <p:cTn id="53" dur="1" fill="hold">
                                          <p:stCondLst>
                                            <p:cond delay="0"/>
                                          </p:stCondLst>
                                        </p:cTn>
                                        <p:tgtEl>
                                          <p:spTgt spid="5">
                                            <p:txEl>
                                              <p:pRg st="1" end="1"/>
                                            </p:txEl>
                                          </p:spTgt>
                                        </p:tgtEl>
                                        <p:attrNameLst>
                                          <p:attrName>style.visibility</p:attrName>
                                        </p:attrNameLst>
                                      </p:cBhvr>
                                      <p:to>
                                        <p:strVal val="visible"/>
                                      </p:to>
                                    </p:set>
                                    <p:animEffect transition="in" filter="wipe(left)">
                                      <p:cBhvr>
                                        <p:cTn id="54" dur="500"/>
                                        <p:tgtEl>
                                          <p:spTgt spid="5">
                                            <p:txEl>
                                              <p:pRg st="1" end="1"/>
                                            </p:txEl>
                                          </p:spTgt>
                                        </p:tgtEl>
                                      </p:cBhvr>
                                    </p:animEffect>
                                  </p:childTnLst>
                                </p:cTn>
                              </p:par>
                            </p:childTnLst>
                          </p:cTn>
                        </p:par>
                        <p:par>
                          <p:cTn id="55" fill="hold">
                            <p:stCondLst>
                              <p:cond delay="1500"/>
                            </p:stCondLst>
                            <p:childTnLst>
                              <p:par>
                                <p:cTn id="56" presetID="22" presetClass="entr" presetSubtype="8" fill="hold" nodeType="afterEffect">
                                  <p:stCondLst>
                                    <p:cond delay="0"/>
                                  </p:stCondLst>
                                  <p:childTnLst>
                                    <p:set>
                                      <p:cBhvr>
                                        <p:cTn id="57" dur="1" fill="hold">
                                          <p:stCondLst>
                                            <p:cond delay="0"/>
                                          </p:stCondLst>
                                        </p:cTn>
                                        <p:tgtEl>
                                          <p:spTgt spid="5">
                                            <p:txEl>
                                              <p:pRg st="2" end="2"/>
                                            </p:txEl>
                                          </p:spTgt>
                                        </p:tgtEl>
                                        <p:attrNameLst>
                                          <p:attrName>style.visibility</p:attrName>
                                        </p:attrNameLst>
                                      </p:cBhvr>
                                      <p:to>
                                        <p:strVal val="visible"/>
                                      </p:to>
                                    </p:set>
                                    <p:animEffect transition="in" filter="wipe(left)">
                                      <p:cBhvr>
                                        <p:cTn id="58" dur="500"/>
                                        <p:tgtEl>
                                          <p:spTgt spid="5">
                                            <p:txEl>
                                              <p:pRg st="2" end="2"/>
                                            </p:txEl>
                                          </p:spTgt>
                                        </p:tgtEl>
                                      </p:cBhvr>
                                    </p:animEffect>
                                  </p:childTnLst>
                                </p:cTn>
                              </p:par>
                            </p:childTnLst>
                          </p:cTn>
                        </p:par>
                        <p:par>
                          <p:cTn id="59" fill="hold">
                            <p:stCondLst>
                              <p:cond delay="2000"/>
                            </p:stCondLst>
                            <p:childTnLst>
                              <p:par>
                                <p:cTn id="60" presetID="22" presetClass="entr" presetSubtype="8" fill="hold" nodeType="afterEffect">
                                  <p:stCondLst>
                                    <p:cond delay="0"/>
                                  </p:stCondLst>
                                  <p:childTnLst>
                                    <p:set>
                                      <p:cBhvr>
                                        <p:cTn id="61" dur="1" fill="hold">
                                          <p:stCondLst>
                                            <p:cond delay="0"/>
                                          </p:stCondLst>
                                        </p:cTn>
                                        <p:tgtEl>
                                          <p:spTgt spid="5">
                                            <p:txEl>
                                              <p:pRg st="3" end="3"/>
                                            </p:txEl>
                                          </p:spTgt>
                                        </p:tgtEl>
                                        <p:attrNameLst>
                                          <p:attrName>style.visibility</p:attrName>
                                        </p:attrNameLst>
                                      </p:cBhvr>
                                      <p:to>
                                        <p:strVal val="visible"/>
                                      </p:to>
                                    </p:set>
                                    <p:animEffect transition="in" filter="wipe(left)">
                                      <p:cBhvr>
                                        <p:cTn id="6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P spid="6" grpId="0" build="p"/>
      <p:bldP spid="9" grpId="0" build="p"/>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Google Shape;209;p26">
            <a:extLst>
              <a:ext uri="{FF2B5EF4-FFF2-40B4-BE49-F238E27FC236}">
                <a16:creationId xmlns:a16="http://schemas.microsoft.com/office/drawing/2014/main" id="{2C8DDC63-02C8-DEB1-0713-C37B127FF5AD}"/>
              </a:ext>
            </a:extLst>
          </p:cNvPr>
          <p:cNvSpPr/>
          <p:nvPr/>
        </p:nvSpPr>
        <p:spPr>
          <a:xfrm rot="7519044">
            <a:off x="6904518" y="2775719"/>
            <a:ext cx="3482890" cy="2971456"/>
          </a:xfrm>
          <a:custGeom>
            <a:avLst/>
            <a:gdLst/>
            <a:ahLst/>
            <a:cxnLst/>
            <a:rect l="l" t="t" r="r" b="b"/>
            <a:pathLst>
              <a:path w="875098" h="746597" extrusionOk="0">
                <a:moveTo>
                  <a:pt x="864578" y="196471"/>
                </a:moveTo>
                <a:cubicBezTo>
                  <a:pt x="840165" y="159266"/>
                  <a:pt x="783440" y="77285"/>
                  <a:pt x="749092" y="27843"/>
                </a:cubicBezTo>
                <a:cubicBezTo>
                  <a:pt x="732514" y="3984"/>
                  <a:pt x="702232" y="-5858"/>
                  <a:pt x="674728" y="3500"/>
                </a:cubicBezTo>
                <a:lnTo>
                  <a:pt x="181174" y="181564"/>
                </a:lnTo>
                <a:cubicBezTo>
                  <a:pt x="158033" y="189439"/>
                  <a:pt x="140262" y="204338"/>
                  <a:pt x="119033" y="235378"/>
                </a:cubicBezTo>
                <a:lnTo>
                  <a:pt x="8276" y="521834"/>
                </a:lnTo>
                <a:cubicBezTo>
                  <a:pt x="-16285" y="585364"/>
                  <a:pt x="15628" y="658011"/>
                  <a:pt x="80103" y="679997"/>
                </a:cubicBezTo>
                <a:cubicBezTo>
                  <a:pt x="93121" y="684437"/>
                  <a:pt x="105928" y="686357"/>
                  <a:pt x="117308" y="684945"/>
                </a:cubicBezTo>
                <a:cubicBezTo>
                  <a:pt x="118869" y="684750"/>
                  <a:pt x="120438" y="684500"/>
                  <a:pt x="122014" y="684188"/>
                </a:cubicBezTo>
                <a:lnTo>
                  <a:pt x="387218" y="605563"/>
                </a:lnTo>
                <a:cubicBezTo>
                  <a:pt x="425524" y="598008"/>
                  <a:pt x="465226" y="602324"/>
                  <a:pt x="501011" y="617949"/>
                </a:cubicBezTo>
                <a:lnTo>
                  <a:pt x="783065" y="741084"/>
                </a:lnTo>
                <a:cubicBezTo>
                  <a:pt x="826108" y="759878"/>
                  <a:pt x="874279" y="728316"/>
                  <a:pt x="874248" y="681347"/>
                </a:cubicBezTo>
                <a:lnTo>
                  <a:pt x="875098" y="231928"/>
                </a:lnTo>
                <a:cubicBezTo>
                  <a:pt x="875098" y="219238"/>
                  <a:pt x="871539" y="207070"/>
                  <a:pt x="864578" y="196463"/>
                </a:cubicBezTo>
                <a:close/>
              </a:path>
            </a:pathLst>
          </a:custGeom>
          <a:solidFill>
            <a:srgbClr val="4285F7">
              <a:lumMod val="60000"/>
              <a:lumOff val="40000"/>
              <a:alpha val="90000"/>
            </a:srgbClr>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 name="Tiêu đề 1">
            <a:extLst>
              <a:ext uri="{FF2B5EF4-FFF2-40B4-BE49-F238E27FC236}">
                <a16:creationId xmlns:a16="http://schemas.microsoft.com/office/drawing/2014/main" id="{8D73F749-37E1-F5D1-0AA1-94FC6A621B81}"/>
              </a:ext>
            </a:extLst>
          </p:cNvPr>
          <p:cNvSpPr>
            <a:spLocks noGrp="1"/>
          </p:cNvSpPr>
          <p:nvPr>
            <p:ph type="title"/>
          </p:nvPr>
        </p:nvSpPr>
        <p:spPr/>
        <p:txBody>
          <a:bodyPr/>
          <a:lstStyle/>
          <a:p>
            <a:r>
              <a:rPr lang="vi-VN" dirty="0"/>
              <a:t>Tổng quan dự án</a:t>
            </a:r>
            <a:br>
              <a:rPr lang="vi-VN" dirty="0"/>
            </a:br>
            <a:endParaRPr lang="vi-VN" dirty="0"/>
          </a:p>
        </p:txBody>
      </p:sp>
      <p:sp>
        <p:nvSpPr>
          <p:cNvPr id="3" name="Tiêu đề 2">
            <a:extLst>
              <a:ext uri="{FF2B5EF4-FFF2-40B4-BE49-F238E27FC236}">
                <a16:creationId xmlns:a16="http://schemas.microsoft.com/office/drawing/2014/main" id="{9F4CD310-811B-E8CD-3AF0-88221D73AEA6}"/>
              </a:ext>
            </a:extLst>
          </p:cNvPr>
          <p:cNvSpPr>
            <a:spLocks noGrp="1"/>
          </p:cNvSpPr>
          <p:nvPr>
            <p:ph type="title" idx="2"/>
          </p:nvPr>
        </p:nvSpPr>
        <p:spPr/>
        <p:txBody>
          <a:bodyPr/>
          <a:lstStyle/>
          <a:p>
            <a:r>
              <a:rPr lang="vi-VN" dirty="0"/>
              <a:t>1</a:t>
            </a:r>
          </a:p>
        </p:txBody>
      </p:sp>
      <p:sp>
        <p:nvSpPr>
          <p:cNvPr id="4" name="Tiêu đề phụ 3">
            <a:extLst>
              <a:ext uri="{FF2B5EF4-FFF2-40B4-BE49-F238E27FC236}">
                <a16:creationId xmlns:a16="http://schemas.microsoft.com/office/drawing/2014/main" id="{B823B511-D3B0-CDD7-5C6B-B7493E01A669}"/>
              </a:ext>
            </a:extLst>
          </p:cNvPr>
          <p:cNvSpPr>
            <a:spLocks noGrp="1"/>
          </p:cNvSpPr>
          <p:nvPr>
            <p:ph type="subTitle" idx="1"/>
          </p:nvPr>
        </p:nvSpPr>
        <p:spPr>
          <a:xfrm>
            <a:off x="3151899" y="2287500"/>
            <a:ext cx="4150499" cy="693000"/>
          </a:xfrm>
        </p:spPr>
        <p:txBody>
          <a:bodyPr/>
          <a:lstStyle/>
          <a:p>
            <a:r>
              <a:rPr lang="vi-VN" dirty="0"/>
              <a:t>Giới thiệu về bộ dữ liệu, đối tượng và phương pháp nghiên cứu, mục tiêu hướng đến</a:t>
            </a:r>
          </a:p>
        </p:txBody>
      </p:sp>
      <p:grpSp>
        <p:nvGrpSpPr>
          <p:cNvPr id="5" name="Google Shape;1354;p46">
            <a:extLst>
              <a:ext uri="{FF2B5EF4-FFF2-40B4-BE49-F238E27FC236}">
                <a16:creationId xmlns:a16="http://schemas.microsoft.com/office/drawing/2014/main" id="{09440764-7934-5D7D-8C7B-BC7D1EE6A945}"/>
              </a:ext>
            </a:extLst>
          </p:cNvPr>
          <p:cNvGrpSpPr/>
          <p:nvPr/>
        </p:nvGrpSpPr>
        <p:grpSpPr>
          <a:xfrm>
            <a:off x="434216" y="2571750"/>
            <a:ext cx="8709784" cy="2571750"/>
            <a:chOff x="-4009239" y="924631"/>
            <a:chExt cx="12447693" cy="3679360"/>
          </a:xfrm>
        </p:grpSpPr>
        <p:grpSp>
          <p:nvGrpSpPr>
            <p:cNvPr id="6" name="Google Shape;1355;p46">
              <a:extLst>
                <a:ext uri="{FF2B5EF4-FFF2-40B4-BE49-F238E27FC236}">
                  <a16:creationId xmlns:a16="http://schemas.microsoft.com/office/drawing/2014/main" id="{64C81C82-78D5-3595-F939-50A43D04B6B0}"/>
                </a:ext>
              </a:extLst>
            </p:cNvPr>
            <p:cNvGrpSpPr/>
            <p:nvPr/>
          </p:nvGrpSpPr>
          <p:grpSpPr>
            <a:xfrm>
              <a:off x="5409492" y="1599100"/>
              <a:ext cx="1988668" cy="1400059"/>
              <a:chOff x="3622711" y="1331469"/>
              <a:chExt cx="959226" cy="675313"/>
            </a:xfrm>
          </p:grpSpPr>
          <p:sp>
            <p:nvSpPr>
              <p:cNvPr id="64" name="Google Shape;1356;p46">
                <a:extLst>
                  <a:ext uri="{FF2B5EF4-FFF2-40B4-BE49-F238E27FC236}">
                    <a16:creationId xmlns:a16="http://schemas.microsoft.com/office/drawing/2014/main" id="{4D6AB789-0663-2EB8-E5BC-C86A2A60CDF3}"/>
                  </a:ext>
                </a:extLst>
              </p:cNvPr>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5" name="Google Shape;1357;p46">
                <a:extLst>
                  <a:ext uri="{FF2B5EF4-FFF2-40B4-BE49-F238E27FC236}">
                    <a16:creationId xmlns:a16="http://schemas.microsoft.com/office/drawing/2014/main" id="{9B4B6B62-E27E-880F-64E9-969C34C1F6E4}"/>
                  </a:ext>
                </a:extLst>
              </p:cNvPr>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6" name="Google Shape;1358;p46">
                <a:extLst>
                  <a:ext uri="{FF2B5EF4-FFF2-40B4-BE49-F238E27FC236}">
                    <a16:creationId xmlns:a16="http://schemas.microsoft.com/office/drawing/2014/main" id="{DAFE02F9-2069-9762-031C-67258C330BC8}"/>
                  </a:ext>
                </a:extLst>
              </p:cNvPr>
              <p:cNvSpPr/>
              <p:nvPr/>
            </p:nvSpPr>
            <p:spPr>
              <a:xfrm>
                <a:off x="3963408" y="1513985"/>
                <a:ext cx="36300" cy="36300"/>
              </a:xfrm>
              <a:prstGeom prst="ellipse">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7" name="Google Shape;1359;p46">
                <a:extLst>
                  <a:ext uri="{FF2B5EF4-FFF2-40B4-BE49-F238E27FC236}">
                    <a16:creationId xmlns:a16="http://schemas.microsoft.com/office/drawing/2014/main" id="{60BDF583-2F55-D1B8-F74C-0FD1DF978733}"/>
                  </a:ext>
                </a:extLst>
              </p:cNvPr>
              <p:cNvSpPr/>
              <p:nvPr/>
            </p:nvSpPr>
            <p:spPr>
              <a:xfrm>
                <a:off x="4083059" y="1597131"/>
                <a:ext cx="36300" cy="38700"/>
              </a:xfrm>
              <a:prstGeom prst="ellipse">
                <a:avLst/>
              </a:pr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8" name="Google Shape;1360;p46">
                <a:extLst>
                  <a:ext uri="{FF2B5EF4-FFF2-40B4-BE49-F238E27FC236}">
                    <a16:creationId xmlns:a16="http://schemas.microsoft.com/office/drawing/2014/main" id="{A288869D-1206-4186-B574-EF5142904463}"/>
                  </a:ext>
                </a:extLst>
              </p:cNvPr>
              <p:cNvSpPr/>
              <p:nvPr/>
            </p:nvSpPr>
            <p:spPr>
              <a:xfrm>
                <a:off x="4208792" y="1445035"/>
                <a:ext cx="38700" cy="38700"/>
              </a:xfrm>
              <a:prstGeom prst="ellipse">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9" name="Google Shape;1361;p46">
                <a:extLst>
                  <a:ext uri="{FF2B5EF4-FFF2-40B4-BE49-F238E27FC236}">
                    <a16:creationId xmlns:a16="http://schemas.microsoft.com/office/drawing/2014/main" id="{ABA0FE4E-136F-20AD-CF91-F1F84C4BF001}"/>
                  </a:ext>
                </a:extLst>
              </p:cNvPr>
              <p:cNvSpPr/>
              <p:nvPr/>
            </p:nvSpPr>
            <p:spPr>
              <a:xfrm>
                <a:off x="4332497" y="1516013"/>
                <a:ext cx="38700" cy="36300"/>
              </a:xfrm>
              <a:prstGeom prst="ellipse">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0" name="Google Shape;1362;p46">
                <a:extLst>
                  <a:ext uri="{FF2B5EF4-FFF2-40B4-BE49-F238E27FC236}">
                    <a16:creationId xmlns:a16="http://schemas.microsoft.com/office/drawing/2014/main" id="{668AABAA-DB1D-FDF5-D519-959F21BC15AD}"/>
                  </a:ext>
                </a:extLst>
              </p:cNvPr>
              <p:cNvSpPr/>
              <p:nvPr/>
            </p:nvSpPr>
            <p:spPr>
              <a:xfrm>
                <a:off x="4458231" y="1351748"/>
                <a:ext cx="36300" cy="36300"/>
              </a:xfrm>
              <a:prstGeom prst="ellipse">
                <a:avLst/>
              </a:pr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1" name="Google Shape;1363;p46">
                <a:extLst>
                  <a:ext uri="{FF2B5EF4-FFF2-40B4-BE49-F238E27FC236}">
                    <a16:creationId xmlns:a16="http://schemas.microsoft.com/office/drawing/2014/main" id="{6006B9D8-0419-935C-6BD3-FCEB22CA944E}"/>
                  </a:ext>
                </a:extLst>
              </p:cNvPr>
              <p:cNvSpPr/>
              <p:nvPr/>
            </p:nvSpPr>
            <p:spPr>
              <a:xfrm>
                <a:off x="3709914" y="1678250"/>
                <a:ext cx="38700" cy="38700"/>
              </a:xfrm>
              <a:prstGeom prst="ellipse">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2" name="Google Shape;1364;p46">
                <a:extLst>
                  <a:ext uri="{FF2B5EF4-FFF2-40B4-BE49-F238E27FC236}">
                    <a16:creationId xmlns:a16="http://schemas.microsoft.com/office/drawing/2014/main" id="{D18BE82C-6E80-AE5E-234F-C003090AF2DA}"/>
                  </a:ext>
                </a:extLst>
              </p:cNvPr>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3" name="Google Shape;1365;p46">
                <a:extLst>
                  <a:ext uri="{FF2B5EF4-FFF2-40B4-BE49-F238E27FC236}">
                    <a16:creationId xmlns:a16="http://schemas.microsoft.com/office/drawing/2014/main" id="{DB84EFDA-2B24-4F41-FC96-68030AA9C283}"/>
                  </a:ext>
                </a:extLst>
              </p:cNvPr>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4" name="Google Shape;1366;p46">
                <a:extLst>
                  <a:ext uri="{FF2B5EF4-FFF2-40B4-BE49-F238E27FC236}">
                    <a16:creationId xmlns:a16="http://schemas.microsoft.com/office/drawing/2014/main" id="{FDE4845A-1EF5-01AA-A42C-5F2A86D4A825}"/>
                  </a:ext>
                </a:extLst>
              </p:cNvPr>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5" name="Google Shape;1367;p46">
                <a:extLst>
                  <a:ext uri="{FF2B5EF4-FFF2-40B4-BE49-F238E27FC236}">
                    <a16:creationId xmlns:a16="http://schemas.microsoft.com/office/drawing/2014/main" id="{395BFDE7-A1BE-F8B3-32D1-DEBD27536D8B}"/>
                  </a:ext>
                </a:extLst>
              </p:cNvPr>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6" name="Google Shape;1368;p46">
                <a:extLst>
                  <a:ext uri="{FF2B5EF4-FFF2-40B4-BE49-F238E27FC236}">
                    <a16:creationId xmlns:a16="http://schemas.microsoft.com/office/drawing/2014/main" id="{951B5011-E2AF-9BA6-B1FA-6E9319804A04}"/>
                  </a:ext>
                </a:extLst>
              </p:cNvPr>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7" name="Google Shape;1369;p46">
                <a:extLst>
                  <a:ext uri="{FF2B5EF4-FFF2-40B4-BE49-F238E27FC236}">
                    <a16:creationId xmlns:a16="http://schemas.microsoft.com/office/drawing/2014/main" id="{BC5644EE-C3EF-4760-CE2D-3F4A28E0B951}"/>
                  </a:ext>
                </a:extLst>
              </p:cNvPr>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8" name="Google Shape;1370;p46">
                <a:extLst>
                  <a:ext uri="{FF2B5EF4-FFF2-40B4-BE49-F238E27FC236}">
                    <a16:creationId xmlns:a16="http://schemas.microsoft.com/office/drawing/2014/main" id="{22D40FE4-D87E-2A9F-3157-D144706DB5E8}"/>
                  </a:ext>
                </a:extLst>
              </p:cNvPr>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7" name="Google Shape;1371;p46">
              <a:extLst>
                <a:ext uri="{FF2B5EF4-FFF2-40B4-BE49-F238E27FC236}">
                  <a16:creationId xmlns:a16="http://schemas.microsoft.com/office/drawing/2014/main" id="{46255575-8B1B-446C-BE14-606D44537848}"/>
                </a:ext>
              </a:extLst>
            </p:cNvPr>
            <p:cNvGrpSpPr/>
            <p:nvPr/>
          </p:nvGrpSpPr>
          <p:grpSpPr>
            <a:xfrm flipH="1">
              <a:off x="6979971" y="1968812"/>
              <a:ext cx="1458483" cy="2635179"/>
              <a:chOff x="5132143" y="1520276"/>
              <a:chExt cx="1241051" cy="2242324"/>
            </a:xfrm>
          </p:grpSpPr>
          <p:sp>
            <p:nvSpPr>
              <p:cNvPr id="37" name="Google Shape;1372;p46">
                <a:extLst>
                  <a:ext uri="{FF2B5EF4-FFF2-40B4-BE49-F238E27FC236}">
                    <a16:creationId xmlns:a16="http://schemas.microsoft.com/office/drawing/2014/main" id="{942A4A51-6E37-1952-4D18-77D93C0CD375}"/>
                  </a:ext>
                </a:extLst>
              </p:cNvPr>
              <p:cNvSpPr/>
              <p:nvPr/>
            </p:nvSpPr>
            <p:spPr>
              <a:xfrm flipH="1">
                <a:off x="5171192" y="3562026"/>
                <a:ext cx="209023" cy="187554"/>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B47256"/>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8" name="Google Shape;1373;p46">
                <a:extLst>
                  <a:ext uri="{FF2B5EF4-FFF2-40B4-BE49-F238E27FC236}">
                    <a16:creationId xmlns:a16="http://schemas.microsoft.com/office/drawing/2014/main" id="{74F949AB-0419-B42C-8503-B356AEB436FB}"/>
                  </a:ext>
                </a:extLst>
              </p:cNvPr>
              <p:cNvSpPr/>
              <p:nvPr/>
            </p:nvSpPr>
            <p:spPr>
              <a:xfrm flipH="1">
                <a:off x="5132143" y="3634751"/>
                <a:ext cx="265681" cy="127843"/>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9" name="Google Shape;1374;p46">
                <a:extLst>
                  <a:ext uri="{FF2B5EF4-FFF2-40B4-BE49-F238E27FC236}">
                    <a16:creationId xmlns:a16="http://schemas.microsoft.com/office/drawing/2014/main" id="{C7C85A06-10D2-9E1E-B384-B695FD5570DB}"/>
                  </a:ext>
                </a:extLst>
              </p:cNvPr>
              <p:cNvSpPr/>
              <p:nvPr/>
            </p:nvSpPr>
            <p:spPr>
              <a:xfrm flipH="1">
                <a:off x="5245460" y="3649296"/>
                <a:ext cx="26798" cy="19138"/>
              </a:xfrm>
              <a:custGeom>
                <a:avLst/>
                <a:gdLst/>
                <a:ahLst/>
                <a:cxnLst/>
                <a:rect l="l" t="t" r="r" b="b"/>
                <a:pathLst>
                  <a:path w="35" h="25" extrusionOk="0">
                    <a:moveTo>
                      <a:pt x="3" y="25"/>
                    </a:moveTo>
                    <a:lnTo>
                      <a:pt x="0" y="20"/>
                    </a:lnTo>
                    <a:lnTo>
                      <a:pt x="33" y="0"/>
                    </a:lnTo>
                    <a:lnTo>
                      <a:pt x="35" y="4"/>
                    </a:lnTo>
                    <a:lnTo>
                      <a:pt x="3" y="25"/>
                    </a:ln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0" name="Google Shape;1375;p46">
                <a:extLst>
                  <a:ext uri="{FF2B5EF4-FFF2-40B4-BE49-F238E27FC236}">
                    <a16:creationId xmlns:a16="http://schemas.microsoft.com/office/drawing/2014/main" id="{49D1266A-B903-DFB4-CA63-0731655C6F89}"/>
                  </a:ext>
                </a:extLst>
              </p:cNvPr>
              <p:cNvSpPr/>
              <p:nvPr/>
            </p:nvSpPr>
            <p:spPr>
              <a:xfrm flipH="1">
                <a:off x="5224021" y="3660013"/>
                <a:ext cx="26798" cy="19138"/>
              </a:xfrm>
              <a:custGeom>
                <a:avLst/>
                <a:gdLst/>
                <a:ahLst/>
                <a:cxnLst/>
                <a:rect l="l" t="t" r="r" b="b"/>
                <a:pathLst>
                  <a:path w="35" h="25" extrusionOk="0">
                    <a:moveTo>
                      <a:pt x="5" y="25"/>
                    </a:moveTo>
                    <a:lnTo>
                      <a:pt x="0" y="20"/>
                    </a:lnTo>
                    <a:lnTo>
                      <a:pt x="32" y="0"/>
                    </a:lnTo>
                    <a:lnTo>
                      <a:pt x="35" y="4"/>
                    </a:lnTo>
                    <a:lnTo>
                      <a:pt x="5" y="25"/>
                    </a:ln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1" name="Google Shape;1376;p46">
                <a:extLst>
                  <a:ext uri="{FF2B5EF4-FFF2-40B4-BE49-F238E27FC236}">
                    <a16:creationId xmlns:a16="http://schemas.microsoft.com/office/drawing/2014/main" id="{40D3B1FE-3D94-A54E-F74A-AB70E32867B9}"/>
                  </a:ext>
                </a:extLst>
              </p:cNvPr>
              <p:cNvSpPr/>
              <p:nvPr/>
            </p:nvSpPr>
            <p:spPr>
              <a:xfrm flipH="1">
                <a:off x="5749192" y="3588825"/>
                <a:ext cx="205194" cy="168415"/>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B47256"/>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2" name="Google Shape;1377;p46">
                <a:extLst>
                  <a:ext uri="{FF2B5EF4-FFF2-40B4-BE49-F238E27FC236}">
                    <a16:creationId xmlns:a16="http://schemas.microsoft.com/office/drawing/2014/main" id="{28CE9FF6-DD3E-730B-0150-CEEF8F351541}"/>
                  </a:ext>
                </a:extLst>
              </p:cNvPr>
              <p:cNvSpPr/>
              <p:nvPr/>
            </p:nvSpPr>
            <p:spPr>
              <a:xfrm flipH="1">
                <a:off x="5738472" y="3645474"/>
                <a:ext cx="236587" cy="117125"/>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3" name="Google Shape;1378;p46">
                <a:extLst>
                  <a:ext uri="{FF2B5EF4-FFF2-40B4-BE49-F238E27FC236}">
                    <a16:creationId xmlns:a16="http://schemas.microsoft.com/office/drawing/2014/main" id="{D1B05759-94A0-9F8F-016A-152C3F76A09B}"/>
                  </a:ext>
                </a:extLst>
              </p:cNvPr>
              <p:cNvSpPr/>
              <p:nvPr/>
            </p:nvSpPr>
            <p:spPr>
              <a:xfrm flipH="1">
                <a:off x="5851789" y="3660019"/>
                <a:ext cx="26032" cy="17607"/>
              </a:xfrm>
              <a:custGeom>
                <a:avLst/>
                <a:gdLst/>
                <a:ahLst/>
                <a:cxnLst/>
                <a:rect l="l" t="t" r="r" b="b"/>
                <a:pathLst>
                  <a:path w="34" h="23" extrusionOk="0">
                    <a:moveTo>
                      <a:pt x="32" y="23"/>
                    </a:moveTo>
                    <a:lnTo>
                      <a:pt x="0" y="4"/>
                    </a:lnTo>
                    <a:lnTo>
                      <a:pt x="2" y="0"/>
                    </a:lnTo>
                    <a:lnTo>
                      <a:pt x="34" y="18"/>
                    </a:lnTo>
                    <a:lnTo>
                      <a:pt x="32" y="23"/>
                    </a:ln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4" name="Google Shape;1379;p46">
                <a:extLst>
                  <a:ext uri="{FF2B5EF4-FFF2-40B4-BE49-F238E27FC236}">
                    <a16:creationId xmlns:a16="http://schemas.microsoft.com/office/drawing/2014/main" id="{97D5AD0C-9AC2-EBA0-DE3E-CC8B7382B2D0}"/>
                  </a:ext>
                </a:extLst>
              </p:cNvPr>
              <p:cNvSpPr/>
              <p:nvPr/>
            </p:nvSpPr>
            <p:spPr>
              <a:xfrm flipH="1">
                <a:off x="5872461" y="3670737"/>
                <a:ext cx="26798" cy="17607"/>
              </a:xfrm>
              <a:custGeom>
                <a:avLst/>
                <a:gdLst/>
                <a:ahLst/>
                <a:cxnLst/>
                <a:rect l="l" t="t" r="r" b="b"/>
                <a:pathLst>
                  <a:path w="35" h="23" extrusionOk="0">
                    <a:moveTo>
                      <a:pt x="32" y="23"/>
                    </a:moveTo>
                    <a:lnTo>
                      <a:pt x="0" y="4"/>
                    </a:lnTo>
                    <a:lnTo>
                      <a:pt x="2" y="0"/>
                    </a:lnTo>
                    <a:lnTo>
                      <a:pt x="35" y="18"/>
                    </a:lnTo>
                    <a:lnTo>
                      <a:pt x="32" y="23"/>
                    </a:ln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5" name="Google Shape;1380;p46">
                <a:extLst>
                  <a:ext uri="{FF2B5EF4-FFF2-40B4-BE49-F238E27FC236}">
                    <a16:creationId xmlns:a16="http://schemas.microsoft.com/office/drawing/2014/main" id="{A9643FAA-D1C8-A949-41F3-B60E0B08A4C6}"/>
                  </a:ext>
                </a:extLst>
              </p:cNvPr>
              <p:cNvSpPr/>
              <p:nvPr/>
            </p:nvSpPr>
            <p:spPr>
              <a:xfrm rot="-633488" flipH="1">
                <a:off x="5673471" y="1766217"/>
                <a:ext cx="128195" cy="253687"/>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6" name="Google Shape;1381;p46">
                <a:extLst>
                  <a:ext uri="{FF2B5EF4-FFF2-40B4-BE49-F238E27FC236}">
                    <a16:creationId xmlns:a16="http://schemas.microsoft.com/office/drawing/2014/main" id="{B0CEBDA3-F6AC-8715-4A96-F65476005A03}"/>
                  </a:ext>
                </a:extLst>
              </p:cNvPr>
              <p:cNvSpPr/>
              <p:nvPr/>
            </p:nvSpPr>
            <p:spPr>
              <a:xfrm>
                <a:off x="5738480" y="1670962"/>
                <a:ext cx="0" cy="1720"/>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7" name="Google Shape;1382;p46">
                <a:extLst>
                  <a:ext uri="{FF2B5EF4-FFF2-40B4-BE49-F238E27FC236}">
                    <a16:creationId xmlns:a16="http://schemas.microsoft.com/office/drawing/2014/main" id="{64B85B9C-342F-AEA0-7516-542DF8492A26}"/>
                  </a:ext>
                </a:extLst>
              </p:cNvPr>
              <p:cNvSpPr/>
              <p:nvPr/>
            </p:nvSpPr>
            <p:spPr>
              <a:xfrm rot="-633489" flipH="1">
                <a:off x="5671050" y="1807722"/>
                <a:ext cx="125496" cy="130217"/>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8" name="Google Shape;1383;p46">
                <a:extLst>
                  <a:ext uri="{FF2B5EF4-FFF2-40B4-BE49-F238E27FC236}">
                    <a16:creationId xmlns:a16="http://schemas.microsoft.com/office/drawing/2014/main" id="{86105916-A644-3855-E0BB-2D858AF03BE3}"/>
                  </a:ext>
                </a:extLst>
              </p:cNvPr>
              <p:cNvSpPr/>
              <p:nvPr/>
            </p:nvSpPr>
            <p:spPr>
              <a:xfrm rot="-633481" flipH="1">
                <a:off x="5635960" y="1614358"/>
                <a:ext cx="237497" cy="284723"/>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9" name="Google Shape;1384;p46">
                <a:extLst>
                  <a:ext uri="{FF2B5EF4-FFF2-40B4-BE49-F238E27FC236}">
                    <a16:creationId xmlns:a16="http://schemas.microsoft.com/office/drawing/2014/main" id="{A26EA407-CD98-CA7F-296F-F32735491C94}"/>
                  </a:ext>
                </a:extLst>
              </p:cNvPr>
              <p:cNvSpPr/>
              <p:nvPr/>
            </p:nvSpPr>
            <p:spPr>
              <a:xfrm rot="-633479" flipH="1">
                <a:off x="5700559" y="1773589"/>
                <a:ext cx="39808" cy="22265"/>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0" name="Google Shape;1385;p46">
                <a:extLst>
                  <a:ext uri="{FF2B5EF4-FFF2-40B4-BE49-F238E27FC236}">
                    <a16:creationId xmlns:a16="http://schemas.microsoft.com/office/drawing/2014/main" id="{22C850A5-C501-BB0D-D2DA-A22A9D7DB434}"/>
                  </a:ext>
                </a:extLst>
              </p:cNvPr>
              <p:cNvSpPr/>
              <p:nvPr/>
            </p:nvSpPr>
            <p:spPr>
              <a:xfrm rot="-633483" flipH="1">
                <a:off x="5851296" y="1772282"/>
                <a:ext cx="24290" cy="16193"/>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1" name="Google Shape;1386;p46">
                <a:extLst>
                  <a:ext uri="{FF2B5EF4-FFF2-40B4-BE49-F238E27FC236}">
                    <a16:creationId xmlns:a16="http://schemas.microsoft.com/office/drawing/2014/main" id="{002A812A-A9C8-AFBC-BA0E-571F0424A534}"/>
                  </a:ext>
                </a:extLst>
              </p:cNvPr>
              <p:cNvSpPr/>
              <p:nvPr/>
            </p:nvSpPr>
            <p:spPr>
              <a:xfrm rot="-633483" flipH="1">
                <a:off x="5827115" y="1742475"/>
                <a:ext cx="18892" cy="3778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2" name="Google Shape;1387;p46">
                <a:extLst>
                  <a:ext uri="{FF2B5EF4-FFF2-40B4-BE49-F238E27FC236}">
                    <a16:creationId xmlns:a16="http://schemas.microsoft.com/office/drawing/2014/main" id="{5F5EDE62-AE68-E62C-8D91-DCF4771C77E1}"/>
                  </a:ext>
                </a:extLst>
              </p:cNvPr>
              <p:cNvSpPr/>
              <p:nvPr/>
            </p:nvSpPr>
            <p:spPr>
              <a:xfrm rot="-633483" flipH="1">
                <a:off x="5761344" y="1743130"/>
                <a:ext cx="18217" cy="3778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3" name="Google Shape;1388;p46">
                <a:extLst>
                  <a:ext uri="{FF2B5EF4-FFF2-40B4-BE49-F238E27FC236}">
                    <a16:creationId xmlns:a16="http://schemas.microsoft.com/office/drawing/2014/main" id="{ED62F127-D6B0-FF99-D66F-E09FECEAB5B0}"/>
                  </a:ext>
                </a:extLst>
              </p:cNvPr>
              <p:cNvSpPr/>
              <p:nvPr/>
            </p:nvSpPr>
            <p:spPr>
              <a:xfrm rot="-633481" flipH="1">
                <a:off x="5716394" y="1692684"/>
                <a:ext cx="62073" cy="57349"/>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4" name="Google Shape;1389;p46">
                <a:extLst>
                  <a:ext uri="{FF2B5EF4-FFF2-40B4-BE49-F238E27FC236}">
                    <a16:creationId xmlns:a16="http://schemas.microsoft.com/office/drawing/2014/main" id="{0CA365FC-713C-4070-939D-2EF7C5BB617D}"/>
                  </a:ext>
                </a:extLst>
              </p:cNvPr>
              <p:cNvSpPr/>
              <p:nvPr/>
            </p:nvSpPr>
            <p:spPr>
              <a:xfrm rot="-633480" flipH="1">
                <a:off x="5819509" y="1698490"/>
                <a:ext cx="43181" cy="49253"/>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5" name="Google Shape;1390;p46">
                <a:extLst>
                  <a:ext uri="{FF2B5EF4-FFF2-40B4-BE49-F238E27FC236}">
                    <a16:creationId xmlns:a16="http://schemas.microsoft.com/office/drawing/2014/main" id="{1F2BCB64-0F3D-6482-BC58-02BF912156C2}"/>
                  </a:ext>
                </a:extLst>
              </p:cNvPr>
              <p:cNvSpPr/>
              <p:nvPr/>
            </p:nvSpPr>
            <p:spPr>
              <a:xfrm rot="-633491" flipH="1">
                <a:off x="5600603" y="1703363"/>
                <a:ext cx="85216" cy="148277"/>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6" name="Google Shape;1391;p46">
                <a:extLst>
                  <a:ext uri="{FF2B5EF4-FFF2-40B4-BE49-F238E27FC236}">
                    <a16:creationId xmlns:a16="http://schemas.microsoft.com/office/drawing/2014/main" id="{0860EA0E-1BFD-E939-F8B0-0084445D90B0}"/>
                  </a:ext>
                </a:extLst>
              </p:cNvPr>
              <p:cNvSpPr/>
              <p:nvPr/>
            </p:nvSpPr>
            <p:spPr>
              <a:xfrm rot="-633480" flipH="1">
                <a:off x="5591390" y="1546767"/>
                <a:ext cx="311041" cy="236819"/>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7" name="Google Shape;1392;p46">
                <a:extLst>
                  <a:ext uri="{FF2B5EF4-FFF2-40B4-BE49-F238E27FC236}">
                    <a16:creationId xmlns:a16="http://schemas.microsoft.com/office/drawing/2014/main" id="{EF558105-1202-8CD0-2DE0-7D444658C985}"/>
                  </a:ext>
                </a:extLst>
              </p:cNvPr>
              <p:cNvSpPr/>
              <p:nvPr/>
            </p:nvSpPr>
            <p:spPr>
              <a:xfrm flipH="1">
                <a:off x="6014420" y="2256924"/>
                <a:ext cx="358774" cy="165973"/>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8" name="Google Shape;1393;p46">
                <a:extLst>
                  <a:ext uri="{FF2B5EF4-FFF2-40B4-BE49-F238E27FC236}">
                    <a16:creationId xmlns:a16="http://schemas.microsoft.com/office/drawing/2014/main" id="{42BC4800-3CA3-6683-78BE-D1A1090184CE}"/>
                  </a:ext>
                </a:extLst>
              </p:cNvPr>
              <p:cNvSpPr/>
              <p:nvPr/>
            </p:nvSpPr>
            <p:spPr>
              <a:xfrm flipH="1">
                <a:off x="5807241" y="1918418"/>
                <a:ext cx="314098" cy="447837"/>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rgbClr val="6389EB"/>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59" name="Google Shape;1394;p46">
                <a:extLst>
                  <a:ext uri="{FF2B5EF4-FFF2-40B4-BE49-F238E27FC236}">
                    <a16:creationId xmlns:a16="http://schemas.microsoft.com/office/drawing/2014/main" id="{1EF913DF-A397-A910-7BF5-8B1548699EAA}"/>
                  </a:ext>
                </a:extLst>
              </p:cNvPr>
              <p:cNvSpPr/>
              <p:nvPr/>
            </p:nvSpPr>
            <p:spPr>
              <a:xfrm flipH="1">
                <a:off x="5256844" y="2341951"/>
                <a:ext cx="706081" cy="1266029"/>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rgbClr val="FF9D35"/>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0" name="Google Shape;1395;p46">
                <a:extLst>
                  <a:ext uri="{FF2B5EF4-FFF2-40B4-BE49-F238E27FC236}">
                    <a16:creationId xmlns:a16="http://schemas.microsoft.com/office/drawing/2014/main" id="{2CCB4000-5AFE-3D49-CFA3-1077785A3B59}"/>
                  </a:ext>
                </a:extLst>
              </p:cNvPr>
              <p:cNvSpPr/>
              <p:nvPr/>
            </p:nvSpPr>
            <p:spPr>
              <a:xfrm flipH="1">
                <a:off x="5468122" y="1896751"/>
                <a:ext cx="437178" cy="613196"/>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rgbClr val="4C69B2"/>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1" name="Google Shape;1396;p46">
                <a:extLst>
                  <a:ext uri="{FF2B5EF4-FFF2-40B4-BE49-F238E27FC236}">
                    <a16:creationId xmlns:a16="http://schemas.microsoft.com/office/drawing/2014/main" id="{89EAB39D-1738-7516-F5B3-3A49D5EFCFD6}"/>
                  </a:ext>
                </a:extLst>
              </p:cNvPr>
              <p:cNvSpPr/>
              <p:nvPr/>
            </p:nvSpPr>
            <p:spPr>
              <a:xfrm flipH="1">
                <a:off x="5880077" y="2029496"/>
                <a:ext cx="379532" cy="276607"/>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rgbClr val="FF7A78"/>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2" name="Google Shape;1397;p46">
                <a:extLst>
                  <a:ext uri="{FF2B5EF4-FFF2-40B4-BE49-F238E27FC236}">
                    <a16:creationId xmlns:a16="http://schemas.microsoft.com/office/drawing/2014/main" id="{79B3112E-8914-1E6F-C81B-137CFB3BDDB8}"/>
                  </a:ext>
                </a:extLst>
              </p:cNvPr>
              <p:cNvSpPr/>
              <p:nvPr/>
            </p:nvSpPr>
            <p:spPr>
              <a:xfrm flipH="1">
                <a:off x="5793761" y="2148459"/>
                <a:ext cx="242121" cy="229775"/>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63" name="Google Shape;1398;p46">
                <a:extLst>
                  <a:ext uri="{FF2B5EF4-FFF2-40B4-BE49-F238E27FC236}">
                    <a16:creationId xmlns:a16="http://schemas.microsoft.com/office/drawing/2014/main" id="{CA255FE2-603F-F8C8-D21D-9778682177D0}"/>
                  </a:ext>
                </a:extLst>
              </p:cNvPr>
              <p:cNvSpPr/>
              <p:nvPr/>
            </p:nvSpPr>
            <p:spPr>
              <a:xfrm flipH="1">
                <a:off x="5512087" y="1963933"/>
                <a:ext cx="419411" cy="509509"/>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rgbClr val="6389EB"/>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8" name="Google Shape;1399;p46">
              <a:extLst>
                <a:ext uri="{FF2B5EF4-FFF2-40B4-BE49-F238E27FC236}">
                  <a16:creationId xmlns:a16="http://schemas.microsoft.com/office/drawing/2014/main" id="{37C8B12F-EADE-F892-E3BE-D172C80AFAB5}"/>
                </a:ext>
              </a:extLst>
            </p:cNvPr>
            <p:cNvGrpSpPr/>
            <p:nvPr/>
          </p:nvGrpSpPr>
          <p:grpSpPr>
            <a:xfrm>
              <a:off x="-4009239" y="1478601"/>
              <a:ext cx="676369" cy="1172007"/>
              <a:chOff x="-6229114" y="1683276"/>
              <a:chExt cx="676369" cy="1172007"/>
            </a:xfrm>
          </p:grpSpPr>
          <p:sp>
            <p:nvSpPr>
              <p:cNvPr id="29" name="Google Shape;1400;p46">
                <a:extLst>
                  <a:ext uri="{FF2B5EF4-FFF2-40B4-BE49-F238E27FC236}">
                    <a16:creationId xmlns:a16="http://schemas.microsoft.com/office/drawing/2014/main" id="{BF039BE8-6A0B-15D6-B59F-8FAF645BA919}"/>
                  </a:ext>
                </a:extLst>
              </p:cNvPr>
              <p:cNvSpPr/>
              <p:nvPr/>
            </p:nvSpPr>
            <p:spPr>
              <a:xfrm>
                <a:off x="-6229114" y="1683276"/>
                <a:ext cx="676369" cy="870578"/>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ysClr val="windowText" lastClr="000000"/>
                  </a:solidFill>
                  <a:effectLst/>
                  <a:uLnTx/>
                  <a:uFillTx/>
                  <a:latin typeface="Calibri"/>
                  <a:ea typeface="Calibri"/>
                  <a:cs typeface="Calibri"/>
                  <a:sym typeface="Calibri"/>
                </a:endParaRPr>
              </a:p>
            </p:txBody>
          </p:sp>
          <p:sp>
            <p:nvSpPr>
              <p:cNvPr id="30" name="Google Shape;1401;p46">
                <a:extLst>
                  <a:ext uri="{FF2B5EF4-FFF2-40B4-BE49-F238E27FC236}">
                    <a16:creationId xmlns:a16="http://schemas.microsoft.com/office/drawing/2014/main" id="{06B68BD5-C683-8767-689E-6357AAC13013}"/>
                  </a:ext>
                </a:extLst>
              </p:cNvPr>
              <p:cNvSpPr/>
              <p:nvPr/>
            </p:nvSpPr>
            <p:spPr>
              <a:xfrm>
                <a:off x="-6048668" y="2553661"/>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1" name="Google Shape;1402;p46">
                <a:extLst>
                  <a:ext uri="{FF2B5EF4-FFF2-40B4-BE49-F238E27FC236}">
                    <a16:creationId xmlns:a16="http://schemas.microsoft.com/office/drawing/2014/main" id="{EBE1A2F4-AEC8-E6CC-D9B0-A04CDBFED9DE}"/>
                  </a:ext>
                </a:extLst>
              </p:cNvPr>
              <p:cNvSpPr/>
              <p:nvPr/>
            </p:nvSpPr>
            <p:spPr>
              <a:xfrm>
                <a:off x="-6066108" y="2170303"/>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2" name="Google Shape;1403;p46">
                <a:extLst>
                  <a:ext uri="{FF2B5EF4-FFF2-40B4-BE49-F238E27FC236}">
                    <a16:creationId xmlns:a16="http://schemas.microsoft.com/office/drawing/2014/main" id="{6546E0C6-5A2D-51FE-B07C-EB9E799EF57F}"/>
                  </a:ext>
                </a:extLst>
              </p:cNvPr>
              <p:cNvSpPr/>
              <p:nvPr/>
            </p:nvSpPr>
            <p:spPr>
              <a:xfrm>
                <a:off x="-6046754" y="2208301"/>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3" name="Google Shape;1404;p46">
                <a:extLst>
                  <a:ext uri="{FF2B5EF4-FFF2-40B4-BE49-F238E27FC236}">
                    <a16:creationId xmlns:a16="http://schemas.microsoft.com/office/drawing/2014/main" id="{9AA49A90-25DF-9F59-54EB-925BCB0A05EE}"/>
                  </a:ext>
                </a:extLst>
              </p:cNvPr>
              <p:cNvSpPr/>
              <p:nvPr/>
            </p:nvSpPr>
            <p:spPr>
              <a:xfrm>
                <a:off x="-6086198" y="2529057"/>
                <a:ext cx="393194" cy="40179"/>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4" name="Google Shape;1405;p46">
                <a:extLst>
                  <a:ext uri="{FF2B5EF4-FFF2-40B4-BE49-F238E27FC236}">
                    <a16:creationId xmlns:a16="http://schemas.microsoft.com/office/drawing/2014/main" id="{7C3EE357-2794-B229-A978-574A5867FBB9}"/>
                  </a:ext>
                </a:extLst>
              </p:cNvPr>
              <p:cNvSpPr/>
              <p:nvPr/>
            </p:nvSpPr>
            <p:spPr>
              <a:xfrm>
                <a:off x="-6085022" y="2593842"/>
                <a:ext cx="393194" cy="41136"/>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5" name="Google Shape;1406;p46">
                <a:extLst>
                  <a:ext uri="{FF2B5EF4-FFF2-40B4-BE49-F238E27FC236}">
                    <a16:creationId xmlns:a16="http://schemas.microsoft.com/office/drawing/2014/main" id="{7C0174AE-C78C-163F-6DFF-1F38AE67631D}"/>
                  </a:ext>
                </a:extLst>
              </p:cNvPr>
              <p:cNvSpPr/>
              <p:nvPr/>
            </p:nvSpPr>
            <p:spPr>
              <a:xfrm>
                <a:off x="-6086198" y="2654381"/>
                <a:ext cx="393194" cy="40179"/>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6" name="Google Shape;1407;p46">
                <a:extLst>
                  <a:ext uri="{FF2B5EF4-FFF2-40B4-BE49-F238E27FC236}">
                    <a16:creationId xmlns:a16="http://schemas.microsoft.com/office/drawing/2014/main" id="{28B2B1D8-A0DA-98A8-97AE-63F7C147838E}"/>
                  </a:ext>
                </a:extLst>
              </p:cNvPr>
              <p:cNvSpPr/>
              <p:nvPr/>
            </p:nvSpPr>
            <p:spPr>
              <a:xfrm>
                <a:off x="-5963743" y="2778749"/>
                <a:ext cx="148286"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9" name="Google Shape;1408;p46">
              <a:extLst>
                <a:ext uri="{FF2B5EF4-FFF2-40B4-BE49-F238E27FC236}">
                  <a16:creationId xmlns:a16="http://schemas.microsoft.com/office/drawing/2014/main" id="{9BAEAEC4-3263-0AFB-222C-F649C2B677DF}"/>
                </a:ext>
              </a:extLst>
            </p:cNvPr>
            <p:cNvGrpSpPr/>
            <p:nvPr/>
          </p:nvGrpSpPr>
          <p:grpSpPr>
            <a:xfrm>
              <a:off x="5954721" y="2930236"/>
              <a:ext cx="821542" cy="769820"/>
              <a:chOff x="1932280" y="1331475"/>
              <a:chExt cx="637200" cy="597084"/>
            </a:xfrm>
          </p:grpSpPr>
          <p:sp>
            <p:nvSpPr>
              <p:cNvPr id="17" name="Google Shape;1409;p46">
                <a:extLst>
                  <a:ext uri="{FF2B5EF4-FFF2-40B4-BE49-F238E27FC236}">
                    <a16:creationId xmlns:a16="http://schemas.microsoft.com/office/drawing/2014/main" id="{5050E4D5-0D25-7453-5AC3-83E1384AFE48}"/>
                  </a:ext>
                </a:extLst>
              </p:cNvPr>
              <p:cNvSpPr/>
              <p:nvPr/>
            </p:nvSpPr>
            <p:spPr>
              <a:xfrm>
                <a:off x="1932280" y="1393658"/>
                <a:ext cx="637200" cy="534900"/>
              </a:xfrm>
              <a:prstGeom prst="rect">
                <a:avLst/>
              </a:pr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 name="Google Shape;1410;p46">
                <a:extLst>
                  <a:ext uri="{FF2B5EF4-FFF2-40B4-BE49-F238E27FC236}">
                    <a16:creationId xmlns:a16="http://schemas.microsoft.com/office/drawing/2014/main" id="{E6C6B3ED-8355-ED38-5F8A-9AC93C92706B}"/>
                  </a:ext>
                </a:extLst>
              </p:cNvPr>
              <p:cNvSpPr/>
              <p:nvPr/>
            </p:nvSpPr>
            <p:spPr>
              <a:xfrm>
                <a:off x="2033687" y="1869127"/>
                <a:ext cx="99300" cy="16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9" name="Google Shape;1411;p46">
                <a:extLst>
                  <a:ext uri="{FF2B5EF4-FFF2-40B4-BE49-F238E27FC236}">
                    <a16:creationId xmlns:a16="http://schemas.microsoft.com/office/drawing/2014/main" id="{8B805E54-5837-207C-13C5-39FB55C0B057}"/>
                  </a:ext>
                </a:extLst>
              </p:cNvPr>
              <p:cNvSpPr/>
              <p:nvPr/>
            </p:nvSpPr>
            <p:spPr>
              <a:xfrm>
                <a:off x="1977243" y="1857647"/>
                <a:ext cx="38400" cy="39300"/>
              </a:xfrm>
              <a:prstGeom prst="ellipse">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0" name="Google Shape;1412;p46">
                <a:extLst>
                  <a:ext uri="{FF2B5EF4-FFF2-40B4-BE49-F238E27FC236}">
                    <a16:creationId xmlns:a16="http://schemas.microsoft.com/office/drawing/2014/main" id="{F5AD573D-880C-A411-E787-03CCEF5059A0}"/>
                  </a:ext>
                </a:extLst>
              </p:cNvPr>
              <p:cNvSpPr/>
              <p:nvPr/>
            </p:nvSpPr>
            <p:spPr>
              <a:xfrm>
                <a:off x="2432621" y="1869127"/>
                <a:ext cx="100500" cy="16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1" name="Google Shape;1413;p46">
                <a:extLst>
                  <a:ext uri="{FF2B5EF4-FFF2-40B4-BE49-F238E27FC236}">
                    <a16:creationId xmlns:a16="http://schemas.microsoft.com/office/drawing/2014/main" id="{D4F86207-ECD2-81E1-68C3-0054A0F3EFC4}"/>
                  </a:ext>
                </a:extLst>
              </p:cNvPr>
              <p:cNvSpPr/>
              <p:nvPr/>
            </p:nvSpPr>
            <p:spPr>
              <a:xfrm>
                <a:off x="2377133" y="1857647"/>
                <a:ext cx="39300" cy="39300"/>
              </a:xfrm>
              <a:prstGeom prst="ellipse">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2" name="Google Shape;1414;p46">
                <a:extLst>
                  <a:ext uri="{FF2B5EF4-FFF2-40B4-BE49-F238E27FC236}">
                    <a16:creationId xmlns:a16="http://schemas.microsoft.com/office/drawing/2014/main" id="{2ADAA2DC-8D8C-FDE5-7D69-91A9AA312D08}"/>
                  </a:ext>
                </a:extLst>
              </p:cNvPr>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3" name="Google Shape;1415;p46">
                <a:extLst>
                  <a:ext uri="{FF2B5EF4-FFF2-40B4-BE49-F238E27FC236}">
                    <a16:creationId xmlns:a16="http://schemas.microsoft.com/office/drawing/2014/main" id="{5DFD52BB-E60A-E7D5-4C13-691F1EA15A96}"/>
                  </a:ext>
                </a:extLst>
              </p:cNvPr>
              <p:cNvSpPr/>
              <p:nvPr/>
            </p:nvSpPr>
            <p:spPr>
              <a:xfrm>
                <a:off x="1959067" y="1348695"/>
                <a:ext cx="28800" cy="288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4" name="Google Shape;1416;p46">
                <a:extLst>
                  <a:ext uri="{FF2B5EF4-FFF2-40B4-BE49-F238E27FC236}">
                    <a16:creationId xmlns:a16="http://schemas.microsoft.com/office/drawing/2014/main" id="{D68B9B68-4B4F-188B-952F-5A3B3474BA37}"/>
                  </a:ext>
                </a:extLst>
              </p:cNvPr>
              <p:cNvSpPr/>
              <p:nvPr/>
            </p:nvSpPr>
            <p:spPr>
              <a:xfrm>
                <a:off x="2003074" y="1348695"/>
                <a:ext cx="28800" cy="288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5" name="Google Shape;1417;p46">
                <a:extLst>
                  <a:ext uri="{FF2B5EF4-FFF2-40B4-BE49-F238E27FC236}">
                    <a16:creationId xmlns:a16="http://schemas.microsoft.com/office/drawing/2014/main" id="{5DCAAA96-8872-BD82-F60F-80002EC75071}"/>
                  </a:ext>
                </a:extLst>
              </p:cNvPr>
              <p:cNvSpPr/>
              <p:nvPr/>
            </p:nvSpPr>
            <p:spPr>
              <a:xfrm>
                <a:off x="2047081" y="1348695"/>
                <a:ext cx="29700" cy="288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6" name="Google Shape;1418;p46">
                <a:extLst>
                  <a:ext uri="{FF2B5EF4-FFF2-40B4-BE49-F238E27FC236}">
                    <a16:creationId xmlns:a16="http://schemas.microsoft.com/office/drawing/2014/main" id="{C8BC87CA-F32C-91CC-1103-48B406A7E907}"/>
                  </a:ext>
                </a:extLst>
              </p:cNvPr>
              <p:cNvSpPr/>
              <p:nvPr/>
            </p:nvSpPr>
            <p:spPr>
              <a:xfrm>
                <a:off x="2045167" y="1431925"/>
                <a:ext cx="411300" cy="411300"/>
              </a:xfrm>
              <a:prstGeom prst="ellipse">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7" name="Google Shape;1419;p46">
                <a:extLst>
                  <a:ext uri="{FF2B5EF4-FFF2-40B4-BE49-F238E27FC236}">
                    <a16:creationId xmlns:a16="http://schemas.microsoft.com/office/drawing/2014/main" id="{7675C108-B156-60AA-2870-22CD9AAC58AE}"/>
                  </a:ext>
                </a:extLst>
              </p:cNvPr>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8" name="Google Shape;1420;p46">
                <a:extLst>
                  <a:ext uri="{FF2B5EF4-FFF2-40B4-BE49-F238E27FC236}">
                    <a16:creationId xmlns:a16="http://schemas.microsoft.com/office/drawing/2014/main" id="{6FFB960A-90CB-FED1-42B0-BA68EF9D6C3F}"/>
                  </a:ext>
                </a:extLst>
              </p:cNvPr>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
          <p:nvSpPr>
            <p:cNvPr id="10" name="Google Shape;1421;p46">
              <a:extLst>
                <a:ext uri="{FF2B5EF4-FFF2-40B4-BE49-F238E27FC236}">
                  <a16:creationId xmlns:a16="http://schemas.microsoft.com/office/drawing/2014/main" id="{28C48F25-6903-E71D-EFB9-7F2D27CECA84}"/>
                </a:ext>
              </a:extLst>
            </p:cNvPr>
            <p:cNvSpPr/>
            <p:nvPr/>
          </p:nvSpPr>
          <p:spPr>
            <a:xfrm>
              <a:off x="6979977" y="334917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1" name="Google Shape;1422;p46">
              <a:extLst>
                <a:ext uri="{FF2B5EF4-FFF2-40B4-BE49-F238E27FC236}">
                  <a16:creationId xmlns:a16="http://schemas.microsoft.com/office/drawing/2014/main" id="{A6DC1520-53B7-C6A5-20FD-954650AC0B78}"/>
                </a:ext>
              </a:extLst>
            </p:cNvPr>
            <p:cNvSpPr/>
            <p:nvPr/>
          </p:nvSpPr>
          <p:spPr>
            <a:xfrm>
              <a:off x="6594533" y="92463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 name="Google Shape;1423;p46">
              <a:extLst>
                <a:ext uri="{FF2B5EF4-FFF2-40B4-BE49-F238E27FC236}">
                  <a16:creationId xmlns:a16="http://schemas.microsoft.com/office/drawing/2014/main" id="{B26DDA78-B058-F5DF-F79A-C12E9312734C}"/>
                </a:ext>
              </a:extLst>
            </p:cNvPr>
            <p:cNvSpPr/>
            <p:nvPr/>
          </p:nvSpPr>
          <p:spPr>
            <a:xfrm>
              <a:off x="-3392601" y="2227971"/>
              <a:ext cx="200574"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 name="Google Shape;1424;p46">
              <a:extLst>
                <a:ext uri="{FF2B5EF4-FFF2-40B4-BE49-F238E27FC236}">
                  <a16:creationId xmlns:a16="http://schemas.microsoft.com/office/drawing/2014/main" id="{1DFBCF81-6440-8F6A-455A-3371F2B5FFB5}"/>
                </a:ext>
              </a:extLst>
            </p:cNvPr>
            <p:cNvSpPr/>
            <p:nvPr/>
          </p:nvSpPr>
          <p:spPr>
            <a:xfrm>
              <a:off x="5619684" y="31114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nvGrpSpPr>
            <p:cNvPr id="14" name="Google Shape;1425;p46">
              <a:extLst>
                <a:ext uri="{FF2B5EF4-FFF2-40B4-BE49-F238E27FC236}">
                  <a16:creationId xmlns:a16="http://schemas.microsoft.com/office/drawing/2014/main" id="{1744DCAB-A348-3C8B-0C05-3767EA65789C}"/>
                </a:ext>
              </a:extLst>
            </p:cNvPr>
            <p:cNvGrpSpPr/>
            <p:nvPr/>
          </p:nvGrpSpPr>
          <p:grpSpPr>
            <a:xfrm>
              <a:off x="7530569" y="1422202"/>
              <a:ext cx="415198" cy="415198"/>
              <a:chOff x="1404969" y="1106377"/>
              <a:chExt cx="415198" cy="415198"/>
            </a:xfrm>
          </p:grpSpPr>
          <p:sp>
            <p:nvSpPr>
              <p:cNvPr id="15" name="Google Shape;1426;p46">
                <a:extLst>
                  <a:ext uri="{FF2B5EF4-FFF2-40B4-BE49-F238E27FC236}">
                    <a16:creationId xmlns:a16="http://schemas.microsoft.com/office/drawing/2014/main" id="{C3A318FD-5C68-0E67-4E0E-67CE25EF2E69}"/>
                  </a:ext>
                </a:extLst>
              </p:cNvPr>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rgbClr val="FFC53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 name="Google Shape;1427;p46">
                <a:extLst>
                  <a:ext uri="{FF2B5EF4-FFF2-40B4-BE49-F238E27FC236}">
                    <a16:creationId xmlns:a16="http://schemas.microsoft.com/office/drawing/2014/main" id="{762CF3B4-0D8B-B56D-B03D-21FB7B82BB74}"/>
                  </a:ext>
                </a:extLst>
              </p:cNvPr>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sp>
        <p:nvSpPr>
          <p:cNvPr id="79" name="Google Shape;1079;p49">
            <a:extLst>
              <a:ext uri="{FF2B5EF4-FFF2-40B4-BE49-F238E27FC236}">
                <a16:creationId xmlns:a16="http://schemas.microsoft.com/office/drawing/2014/main" id="{E0FC4EEA-BC87-EB43-89BB-694F13E45F89}"/>
              </a:ext>
            </a:extLst>
          </p:cNvPr>
          <p:cNvSpPr/>
          <p:nvPr/>
        </p:nvSpPr>
        <p:spPr>
          <a:xfrm>
            <a:off x="8261647" y="611856"/>
            <a:ext cx="136491" cy="215503"/>
          </a:xfrm>
          <a:custGeom>
            <a:avLst/>
            <a:gdLst/>
            <a:ahLst/>
            <a:cxnLst/>
            <a:rect l="l" t="t" r="r" b="b"/>
            <a:pathLst>
              <a:path w="165947" h="262010" extrusionOk="0">
                <a:moveTo>
                  <a:pt x="145915" y="4155"/>
                </a:moveTo>
                <a:cubicBezTo>
                  <a:pt x="126264" y="-5818"/>
                  <a:pt x="102253" y="1971"/>
                  <a:pt x="92190" y="21571"/>
                </a:cubicBezTo>
                <a:lnTo>
                  <a:pt x="33268" y="137097"/>
                </a:lnTo>
                <a:cubicBezTo>
                  <a:pt x="30227" y="143116"/>
                  <a:pt x="28752" y="149809"/>
                  <a:pt x="28984" y="156551"/>
                </a:cubicBezTo>
                <a:lnTo>
                  <a:pt x="6791" y="200022"/>
                </a:lnTo>
                <a:cubicBezTo>
                  <a:pt x="-4003" y="219925"/>
                  <a:pt x="3308" y="244814"/>
                  <a:pt x="23155" y="255714"/>
                </a:cubicBezTo>
                <a:lnTo>
                  <a:pt x="27087" y="257680"/>
                </a:lnTo>
                <a:cubicBezTo>
                  <a:pt x="32425" y="260433"/>
                  <a:pt x="38352" y="261852"/>
                  <a:pt x="44364" y="261824"/>
                </a:cubicBezTo>
                <a:cubicBezTo>
                  <a:pt x="49013" y="261824"/>
                  <a:pt x="53620" y="261016"/>
                  <a:pt x="57988" y="259436"/>
                </a:cubicBezTo>
                <a:cubicBezTo>
                  <a:pt x="68291" y="255685"/>
                  <a:pt x="76781" y="248150"/>
                  <a:pt x="81726" y="238367"/>
                </a:cubicBezTo>
                <a:lnTo>
                  <a:pt x="138611" y="126844"/>
                </a:lnTo>
                <a:cubicBezTo>
                  <a:pt x="140380" y="123396"/>
                  <a:pt x="139018" y="119161"/>
                  <a:pt x="135570" y="117391"/>
                </a:cubicBezTo>
                <a:cubicBezTo>
                  <a:pt x="135556" y="117377"/>
                  <a:pt x="135535" y="117370"/>
                  <a:pt x="135520" y="117363"/>
                </a:cubicBezTo>
                <a:cubicBezTo>
                  <a:pt x="134839" y="117040"/>
                  <a:pt x="134095" y="116851"/>
                  <a:pt x="133343" y="116801"/>
                </a:cubicBezTo>
                <a:lnTo>
                  <a:pt x="163331" y="58020"/>
                </a:lnTo>
                <a:cubicBezTo>
                  <a:pt x="173416" y="38391"/>
                  <a:pt x="165670" y="14303"/>
                  <a:pt x="146041" y="4218"/>
                </a:cubicBezTo>
                <a:cubicBezTo>
                  <a:pt x="145999" y="4197"/>
                  <a:pt x="145957" y="4176"/>
                  <a:pt x="145915" y="4155"/>
                </a:cubicBezTo>
                <a:close/>
                <a:moveTo>
                  <a:pt x="69225" y="231836"/>
                </a:moveTo>
                <a:cubicBezTo>
                  <a:pt x="65917" y="238501"/>
                  <a:pt x="60186" y="243648"/>
                  <a:pt x="53213" y="246233"/>
                </a:cubicBezTo>
                <a:cubicBezTo>
                  <a:pt x="46773" y="248649"/>
                  <a:pt x="39624" y="248269"/>
                  <a:pt x="33479" y="245179"/>
                </a:cubicBezTo>
                <a:lnTo>
                  <a:pt x="29475" y="243143"/>
                </a:lnTo>
                <a:cubicBezTo>
                  <a:pt x="16560" y="235783"/>
                  <a:pt x="12010" y="219377"/>
                  <a:pt x="19292" y="206413"/>
                </a:cubicBezTo>
                <a:lnTo>
                  <a:pt x="34813" y="176004"/>
                </a:lnTo>
                <a:cubicBezTo>
                  <a:pt x="38640" y="182332"/>
                  <a:pt x="44167" y="187465"/>
                  <a:pt x="50754" y="190822"/>
                </a:cubicBezTo>
                <a:cubicBezTo>
                  <a:pt x="56345" y="193674"/>
                  <a:pt x="62532" y="195162"/>
                  <a:pt x="68803" y="195176"/>
                </a:cubicBezTo>
                <a:cubicBezTo>
                  <a:pt x="73003" y="195191"/>
                  <a:pt x="77175" y="194523"/>
                  <a:pt x="81164" y="193210"/>
                </a:cubicBezTo>
                <a:cubicBezTo>
                  <a:pt x="84935" y="191967"/>
                  <a:pt x="88489" y="190141"/>
                  <a:pt x="91698" y="187803"/>
                </a:cubicBezTo>
                <a:close/>
                <a:moveTo>
                  <a:pt x="150830" y="51489"/>
                </a:moveTo>
                <a:lnTo>
                  <a:pt x="91909" y="167015"/>
                </a:lnTo>
                <a:cubicBezTo>
                  <a:pt x="88840" y="173153"/>
                  <a:pt x="83418" y="177788"/>
                  <a:pt x="76880" y="179867"/>
                </a:cubicBezTo>
                <a:cubicBezTo>
                  <a:pt x="70334" y="182002"/>
                  <a:pt x="63206" y="181447"/>
                  <a:pt x="57075" y="178322"/>
                </a:cubicBezTo>
                <a:cubicBezTo>
                  <a:pt x="50965" y="175182"/>
                  <a:pt x="46351" y="169754"/>
                  <a:pt x="44223" y="163222"/>
                </a:cubicBezTo>
                <a:cubicBezTo>
                  <a:pt x="43837" y="161916"/>
                  <a:pt x="43556" y="160575"/>
                  <a:pt x="43381" y="159219"/>
                </a:cubicBezTo>
                <a:lnTo>
                  <a:pt x="76177" y="94890"/>
                </a:lnTo>
                <a:cubicBezTo>
                  <a:pt x="77526" y="92158"/>
                  <a:pt x="76957" y="88864"/>
                  <a:pt x="74773" y="86743"/>
                </a:cubicBezTo>
                <a:lnTo>
                  <a:pt x="104690" y="27962"/>
                </a:lnTo>
                <a:cubicBezTo>
                  <a:pt x="109157" y="19324"/>
                  <a:pt x="118069" y="13910"/>
                  <a:pt x="127795" y="13916"/>
                </a:cubicBezTo>
                <a:cubicBezTo>
                  <a:pt x="131869" y="13910"/>
                  <a:pt x="135893" y="14872"/>
                  <a:pt x="139524" y="16725"/>
                </a:cubicBezTo>
                <a:cubicBezTo>
                  <a:pt x="145662" y="19823"/>
                  <a:pt x="150297" y="25265"/>
                  <a:pt x="152375" y="31825"/>
                </a:cubicBezTo>
                <a:cubicBezTo>
                  <a:pt x="154538" y="38321"/>
                  <a:pt x="153976" y="45414"/>
                  <a:pt x="150830" y="51489"/>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80" name="Google Shape;295;p26">
            <a:extLst>
              <a:ext uri="{FF2B5EF4-FFF2-40B4-BE49-F238E27FC236}">
                <a16:creationId xmlns:a16="http://schemas.microsoft.com/office/drawing/2014/main" id="{4C13E453-7899-74FB-9997-FEE79F082742}"/>
              </a:ext>
            </a:extLst>
          </p:cNvPr>
          <p:cNvSpPr/>
          <p:nvPr/>
        </p:nvSpPr>
        <p:spPr>
          <a:xfrm>
            <a:off x="560476" y="4675517"/>
            <a:ext cx="989772" cy="121171"/>
          </a:xfrm>
          <a:custGeom>
            <a:avLst/>
            <a:gdLst/>
            <a:ahLst/>
            <a:cxnLst/>
            <a:rect l="l" t="t" r="r" b="b"/>
            <a:pathLst>
              <a:path w="219624" h="26887" extrusionOk="0">
                <a:moveTo>
                  <a:pt x="0" y="26887"/>
                </a:moveTo>
                <a:cubicBezTo>
                  <a:pt x="27449" y="26887"/>
                  <a:pt x="29924" y="0"/>
                  <a:pt x="54899" y="0"/>
                </a:cubicBezTo>
                <a:cubicBezTo>
                  <a:pt x="79874" y="0"/>
                  <a:pt x="82340" y="26887"/>
                  <a:pt x="109781" y="26887"/>
                </a:cubicBezTo>
                <a:cubicBezTo>
                  <a:pt x="137223" y="26887"/>
                  <a:pt x="140579" y="0"/>
                  <a:pt x="164703" y="0"/>
                </a:cubicBezTo>
                <a:cubicBezTo>
                  <a:pt x="188828" y="0"/>
                  <a:pt x="192160" y="26887"/>
                  <a:pt x="219625" y="26887"/>
                </a:cubicBezTo>
              </a:path>
            </a:pathLst>
          </a:custGeom>
          <a:noFill/>
          <a:ln w="9525" cap="flat" cmpd="sng">
            <a:solidFill>
              <a:schemeClr val="accent4"/>
            </a:solidFill>
            <a:prstDash val="solid"/>
            <a:miter lim="8000"/>
            <a:headEnd type="none" w="sm" len="sm"/>
            <a:tailEnd type="none" w="sm" len="sm"/>
          </a:ln>
        </p:spPr>
        <p:txBody>
          <a:bodyPr spcFirstLastPara="1" wrap="square" lIns="121900" tIns="60933" rIns="121900" bIns="60933" anchor="ctr" anchorCtr="0">
            <a:noAutofit/>
          </a:bodyPr>
          <a:lstStyle/>
          <a:p>
            <a:pPr defTabSz="1219170">
              <a:buClr>
                <a:srgbClr val="000000"/>
              </a:buClr>
            </a:pPr>
            <a:endParaRPr sz="2400" kern="0">
              <a:solidFill>
                <a:srgbClr val="000000"/>
              </a:solidFill>
              <a:latin typeface="Calibri"/>
              <a:ea typeface="Calibri"/>
              <a:cs typeface="Calibri"/>
              <a:sym typeface="Calibri"/>
            </a:endParaRPr>
          </a:p>
        </p:txBody>
      </p:sp>
      <p:sp>
        <p:nvSpPr>
          <p:cNvPr id="81" name="Google Shape;295;p26">
            <a:extLst>
              <a:ext uri="{FF2B5EF4-FFF2-40B4-BE49-F238E27FC236}">
                <a16:creationId xmlns:a16="http://schemas.microsoft.com/office/drawing/2014/main" id="{B1D5057C-33B9-F5C4-F77E-FC4A192C0C11}"/>
              </a:ext>
            </a:extLst>
          </p:cNvPr>
          <p:cNvSpPr/>
          <p:nvPr/>
        </p:nvSpPr>
        <p:spPr>
          <a:xfrm>
            <a:off x="228770" y="1144917"/>
            <a:ext cx="989772" cy="121171"/>
          </a:xfrm>
          <a:custGeom>
            <a:avLst/>
            <a:gdLst/>
            <a:ahLst/>
            <a:cxnLst/>
            <a:rect l="l" t="t" r="r" b="b"/>
            <a:pathLst>
              <a:path w="219624" h="26887" extrusionOk="0">
                <a:moveTo>
                  <a:pt x="0" y="26887"/>
                </a:moveTo>
                <a:cubicBezTo>
                  <a:pt x="27449" y="26887"/>
                  <a:pt x="29924" y="0"/>
                  <a:pt x="54899" y="0"/>
                </a:cubicBezTo>
                <a:cubicBezTo>
                  <a:pt x="79874" y="0"/>
                  <a:pt x="82340" y="26887"/>
                  <a:pt x="109781" y="26887"/>
                </a:cubicBezTo>
                <a:cubicBezTo>
                  <a:pt x="137223" y="26887"/>
                  <a:pt x="140579" y="0"/>
                  <a:pt x="164703" y="0"/>
                </a:cubicBezTo>
                <a:cubicBezTo>
                  <a:pt x="188828" y="0"/>
                  <a:pt x="192160" y="26887"/>
                  <a:pt x="219625" y="26887"/>
                </a:cubicBezTo>
              </a:path>
            </a:pathLst>
          </a:custGeom>
          <a:noFill/>
          <a:ln w="9525" cap="flat" cmpd="sng">
            <a:solidFill>
              <a:schemeClr val="accent4"/>
            </a:solidFill>
            <a:prstDash val="solid"/>
            <a:miter lim="8000"/>
            <a:headEnd type="none" w="sm" len="sm"/>
            <a:tailEnd type="none" w="sm" len="sm"/>
          </a:ln>
        </p:spPr>
        <p:txBody>
          <a:bodyPr spcFirstLastPara="1" wrap="square" lIns="121900" tIns="60933" rIns="121900" bIns="60933" anchor="ctr" anchorCtr="0">
            <a:noAutofit/>
          </a:bodyPr>
          <a:lstStyle/>
          <a:p>
            <a:pPr defTabSz="1219170">
              <a:buClr>
                <a:srgbClr val="000000"/>
              </a:buClr>
            </a:pPr>
            <a:endParaRPr sz="2400" kern="0">
              <a:solidFill>
                <a:srgbClr val="000000"/>
              </a:solidFill>
              <a:latin typeface="Calibri"/>
              <a:ea typeface="Calibri"/>
              <a:cs typeface="Calibri"/>
              <a:sym typeface="Calibri"/>
            </a:endParaRPr>
          </a:p>
        </p:txBody>
      </p:sp>
      <p:sp>
        <p:nvSpPr>
          <p:cNvPr id="82" name="Google Shape;295;p26">
            <a:extLst>
              <a:ext uri="{FF2B5EF4-FFF2-40B4-BE49-F238E27FC236}">
                <a16:creationId xmlns:a16="http://schemas.microsoft.com/office/drawing/2014/main" id="{C4BB94A3-17B2-6FF8-76F4-35EF8D4F1219}"/>
              </a:ext>
            </a:extLst>
          </p:cNvPr>
          <p:cNvSpPr/>
          <p:nvPr/>
        </p:nvSpPr>
        <p:spPr>
          <a:xfrm>
            <a:off x="7110204" y="539137"/>
            <a:ext cx="989772" cy="121171"/>
          </a:xfrm>
          <a:custGeom>
            <a:avLst/>
            <a:gdLst/>
            <a:ahLst/>
            <a:cxnLst/>
            <a:rect l="l" t="t" r="r" b="b"/>
            <a:pathLst>
              <a:path w="219624" h="26887" extrusionOk="0">
                <a:moveTo>
                  <a:pt x="0" y="26887"/>
                </a:moveTo>
                <a:cubicBezTo>
                  <a:pt x="27449" y="26887"/>
                  <a:pt x="29924" y="0"/>
                  <a:pt x="54899" y="0"/>
                </a:cubicBezTo>
                <a:cubicBezTo>
                  <a:pt x="79874" y="0"/>
                  <a:pt x="82340" y="26887"/>
                  <a:pt x="109781" y="26887"/>
                </a:cubicBezTo>
                <a:cubicBezTo>
                  <a:pt x="137223" y="26887"/>
                  <a:pt x="140579" y="0"/>
                  <a:pt x="164703" y="0"/>
                </a:cubicBezTo>
                <a:cubicBezTo>
                  <a:pt x="188828" y="0"/>
                  <a:pt x="192160" y="26887"/>
                  <a:pt x="219625" y="26887"/>
                </a:cubicBezTo>
              </a:path>
            </a:pathLst>
          </a:custGeom>
          <a:noFill/>
          <a:ln w="9525" cap="flat" cmpd="sng">
            <a:solidFill>
              <a:schemeClr val="accent4"/>
            </a:solidFill>
            <a:prstDash val="solid"/>
            <a:miter lim="8000"/>
            <a:headEnd type="none" w="sm" len="sm"/>
            <a:tailEnd type="none" w="sm" len="sm"/>
          </a:ln>
        </p:spPr>
        <p:txBody>
          <a:bodyPr spcFirstLastPara="1" wrap="square" lIns="121900" tIns="60933" rIns="121900" bIns="60933" anchor="ctr" anchorCtr="0">
            <a:noAutofit/>
          </a:bodyPr>
          <a:lstStyle/>
          <a:p>
            <a:pPr defTabSz="1219170">
              <a:buClr>
                <a:srgbClr val="000000"/>
              </a:buClr>
            </a:pPr>
            <a:endParaRPr sz="2400" kern="0">
              <a:solidFill>
                <a:srgbClr val="000000"/>
              </a:solidFill>
              <a:latin typeface="Calibri"/>
              <a:ea typeface="Calibri"/>
              <a:cs typeface="Calibri"/>
              <a:sym typeface="Calibri"/>
            </a:endParaRPr>
          </a:p>
        </p:txBody>
      </p:sp>
      <p:sp>
        <p:nvSpPr>
          <p:cNvPr id="83" name="Google Shape;295;p26">
            <a:extLst>
              <a:ext uri="{FF2B5EF4-FFF2-40B4-BE49-F238E27FC236}">
                <a16:creationId xmlns:a16="http://schemas.microsoft.com/office/drawing/2014/main" id="{0383428E-4046-6C6F-BFFE-83A510E2991E}"/>
              </a:ext>
            </a:extLst>
          </p:cNvPr>
          <p:cNvSpPr/>
          <p:nvPr/>
        </p:nvSpPr>
        <p:spPr>
          <a:xfrm>
            <a:off x="661066" y="941703"/>
            <a:ext cx="989772" cy="121171"/>
          </a:xfrm>
          <a:custGeom>
            <a:avLst/>
            <a:gdLst/>
            <a:ahLst/>
            <a:cxnLst/>
            <a:rect l="l" t="t" r="r" b="b"/>
            <a:pathLst>
              <a:path w="219624" h="26887" extrusionOk="0">
                <a:moveTo>
                  <a:pt x="0" y="26887"/>
                </a:moveTo>
                <a:cubicBezTo>
                  <a:pt x="27449" y="26887"/>
                  <a:pt x="29924" y="0"/>
                  <a:pt x="54899" y="0"/>
                </a:cubicBezTo>
                <a:cubicBezTo>
                  <a:pt x="79874" y="0"/>
                  <a:pt x="82340" y="26887"/>
                  <a:pt x="109781" y="26887"/>
                </a:cubicBezTo>
                <a:cubicBezTo>
                  <a:pt x="137223" y="26887"/>
                  <a:pt x="140579" y="0"/>
                  <a:pt x="164703" y="0"/>
                </a:cubicBezTo>
                <a:cubicBezTo>
                  <a:pt x="188828" y="0"/>
                  <a:pt x="192160" y="26887"/>
                  <a:pt x="219625" y="26887"/>
                </a:cubicBezTo>
              </a:path>
            </a:pathLst>
          </a:custGeom>
          <a:noFill/>
          <a:ln w="9525" cap="flat" cmpd="sng">
            <a:solidFill>
              <a:schemeClr val="accent4"/>
            </a:solidFill>
            <a:prstDash val="solid"/>
            <a:miter lim="8000"/>
            <a:headEnd type="none" w="sm" len="sm"/>
            <a:tailEnd type="none" w="sm" len="sm"/>
          </a:ln>
        </p:spPr>
        <p:txBody>
          <a:bodyPr spcFirstLastPara="1" wrap="square" lIns="121900" tIns="60933" rIns="121900" bIns="60933" anchor="ctr" anchorCtr="0">
            <a:noAutofit/>
          </a:bodyPr>
          <a:lstStyle/>
          <a:p>
            <a:pPr defTabSz="1219170">
              <a:buClr>
                <a:srgbClr val="000000"/>
              </a:buClr>
            </a:pPr>
            <a:endParaRPr sz="2400" kern="0">
              <a:solidFill>
                <a:srgbClr val="000000"/>
              </a:solidFill>
              <a:latin typeface="Calibri"/>
              <a:ea typeface="Calibri"/>
              <a:cs typeface="Calibri"/>
              <a:sym typeface="Calibri"/>
            </a:endParaRPr>
          </a:p>
        </p:txBody>
      </p:sp>
      <p:grpSp>
        <p:nvGrpSpPr>
          <p:cNvPr id="84" name="Group 9">
            <a:extLst>
              <a:ext uri="{FF2B5EF4-FFF2-40B4-BE49-F238E27FC236}">
                <a16:creationId xmlns:a16="http://schemas.microsoft.com/office/drawing/2014/main" id="{71A8F7F8-FFEB-7DE5-5AE4-7D98F0B8F272}"/>
              </a:ext>
            </a:extLst>
          </p:cNvPr>
          <p:cNvGrpSpPr/>
          <p:nvPr/>
        </p:nvGrpSpPr>
        <p:grpSpPr>
          <a:xfrm>
            <a:off x="242685" y="290022"/>
            <a:ext cx="529390" cy="985499"/>
            <a:chOff x="9208167" y="1960735"/>
            <a:chExt cx="529390" cy="985499"/>
          </a:xfrm>
        </p:grpSpPr>
        <p:sp>
          <p:nvSpPr>
            <p:cNvPr id="85" name="Oval 10">
              <a:extLst>
                <a:ext uri="{FF2B5EF4-FFF2-40B4-BE49-F238E27FC236}">
                  <a16:creationId xmlns:a16="http://schemas.microsoft.com/office/drawing/2014/main" id="{55A5D3AD-0B4E-DAB3-9E7B-3D91C08FD597}"/>
                </a:ext>
              </a:extLst>
            </p:cNvPr>
            <p:cNvSpPr/>
            <p:nvPr/>
          </p:nvSpPr>
          <p:spPr>
            <a:xfrm>
              <a:off x="9208167" y="1960735"/>
              <a:ext cx="529390" cy="529390"/>
            </a:xfrm>
            <a:prstGeom prst="ellipse">
              <a:avLst/>
            </a:prstGeom>
            <a:noFill/>
            <a:ln w="31750" cap="flat" cmpd="sng" algn="ctr">
              <a:solidFill>
                <a:srgbClr val="00BFF3"/>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n-ea"/>
                <a:cs typeface="+mn-cs"/>
              </a:endParaRPr>
            </a:p>
          </p:txBody>
        </p:sp>
        <p:sp>
          <p:nvSpPr>
            <p:cNvPr id="86" name="Oval 11">
              <a:extLst>
                <a:ext uri="{FF2B5EF4-FFF2-40B4-BE49-F238E27FC236}">
                  <a16:creationId xmlns:a16="http://schemas.microsoft.com/office/drawing/2014/main" id="{7D37A9A1-41E1-928E-3FA4-F5409366B68B}"/>
                </a:ext>
              </a:extLst>
            </p:cNvPr>
            <p:cNvSpPr/>
            <p:nvPr/>
          </p:nvSpPr>
          <p:spPr>
            <a:xfrm>
              <a:off x="9504946" y="2607890"/>
              <a:ext cx="232611" cy="232611"/>
            </a:xfrm>
            <a:prstGeom prst="ellipse">
              <a:avLst/>
            </a:prstGeom>
            <a:noFill/>
            <a:ln w="25400" cap="flat" cmpd="sng" algn="ctr">
              <a:solidFill>
                <a:srgbClr val="00BFF3"/>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n-ea"/>
                <a:cs typeface="+mn-cs"/>
              </a:endParaRPr>
            </a:p>
          </p:txBody>
        </p:sp>
        <p:sp>
          <p:nvSpPr>
            <p:cNvPr id="87" name="Oval 12">
              <a:extLst>
                <a:ext uri="{FF2B5EF4-FFF2-40B4-BE49-F238E27FC236}">
                  <a16:creationId xmlns:a16="http://schemas.microsoft.com/office/drawing/2014/main" id="{F6144695-19BA-4644-C171-47A9422C266F}"/>
                </a:ext>
              </a:extLst>
            </p:cNvPr>
            <p:cNvSpPr/>
            <p:nvPr/>
          </p:nvSpPr>
          <p:spPr>
            <a:xfrm>
              <a:off x="9248273" y="2825919"/>
              <a:ext cx="120315" cy="120315"/>
            </a:xfrm>
            <a:prstGeom prst="ellipse">
              <a:avLst/>
            </a:prstGeom>
            <a:noFill/>
            <a:ln w="19050" cap="flat" cmpd="sng" algn="ctr">
              <a:solidFill>
                <a:srgbClr val="00BFF3"/>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77"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n-ea"/>
                <a:cs typeface="+mn-cs"/>
              </a:endParaRPr>
            </a:p>
          </p:txBody>
        </p:sp>
      </p:grpSp>
      <p:grpSp>
        <p:nvGrpSpPr>
          <p:cNvPr id="88" name="Google Shape;538;p33">
            <a:extLst>
              <a:ext uri="{FF2B5EF4-FFF2-40B4-BE49-F238E27FC236}">
                <a16:creationId xmlns:a16="http://schemas.microsoft.com/office/drawing/2014/main" id="{D54E4E40-6486-0D0E-1684-D36B17AB00C6}"/>
              </a:ext>
            </a:extLst>
          </p:cNvPr>
          <p:cNvGrpSpPr/>
          <p:nvPr/>
        </p:nvGrpSpPr>
        <p:grpSpPr>
          <a:xfrm>
            <a:off x="1006028" y="3652517"/>
            <a:ext cx="1269122" cy="979170"/>
            <a:chOff x="713232" y="1645097"/>
            <a:chExt cx="1269122" cy="979170"/>
          </a:xfrm>
        </p:grpSpPr>
        <p:sp>
          <p:nvSpPr>
            <p:cNvPr id="89" name="Google Shape;539;p33">
              <a:extLst>
                <a:ext uri="{FF2B5EF4-FFF2-40B4-BE49-F238E27FC236}">
                  <a16:creationId xmlns:a16="http://schemas.microsoft.com/office/drawing/2014/main" id="{7A21E284-04DB-BB50-73FA-B1C31B83BF2F}"/>
                </a:ext>
              </a:extLst>
            </p:cNvPr>
            <p:cNvSpPr/>
            <p:nvPr/>
          </p:nvSpPr>
          <p:spPr>
            <a:xfrm>
              <a:off x="713232" y="1645097"/>
              <a:ext cx="1269098" cy="979170"/>
            </a:xfrm>
            <a:custGeom>
              <a:avLst/>
              <a:gdLst/>
              <a:ahLst/>
              <a:cxnLst/>
              <a:rect l="l" t="t" r="r" b="b"/>
              <a:pathLst>
                <a:path w="1762636" h="1359958" extrusionOk="0">
                  <a:moveTo>
                    <a:pt x="0" y="0"/>
                  </a:moveTo>
                  <a:lnTo>
                    <a:pt x="1762637" y="0"/>
                  </a:lnTo>
                  <a:lnTo>
                    <a:pt x="1762637" y="1359959"/>
                  </a:lnTo>
                  <a:lnTo>
                    <a:pt x="0" y="1359959"/>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540;p33">
              <a:extLst>
                <a:ext uri="{FF2B5EF4-FFF2-40B4-BE49-F238E27FC236}">
                  <a16:creationId xmlns:a16="http://schemas.microsoft.com/office/drawing/2014/main" id="{260EDC2D-547E-D784-6240-642B654EB4D0}"/>
                </a:ext>
              </a:extLst>
            </p:cNvPr>
            <p:cNvSpPr/>
            <p:nvPr/>
          </p:nvSpPr>
          <p:spPr>
            <a:xfrm>
              <a:off x="757776" y="1689040"/>
              <a:ext cx="1224578" cy="870877"/>
            </a:xfrm>
            <a:custGeom>
              <a:avLst/>
              <a:gdLst/>
              <a:ahLst/>
              <a:cxnLst/>
              <a:rect l="l" t="t" r="r" b="b"/>
              <a:pathLst>
                <a:path w="1700803" h="1209552" extrusionOk="0">
                  <a:moveTo>
                    <a:pt x="1700803" y="0"/>
                  </a:moveTo>
                  <a:lnTo>
                    <a:pt x="1700803" y="1209553"/>
                  </a:lnTo>
                  <a:lnTo>
                    <a:pt x="112349" y="1209553"/>
                  </a:lnTo>
                  <a:cubicBezTo>
                    <a:pt x="50287" y="1209553"/>
                    <a:pt x="0" y="1159266"/>
                    <a:pt x="0" y="1097280"/>
                  </a:cubicBezTo>
                  <a:lnTo>
                    <a:pt x="0" y="112349"/>
                  </a:lnTo>
                  <a:cubicBezTo>
                    <a:pt x="0" y="50363"/>
                    <a:pt x="50287" y="0"/>
                    <a:pt x="112349" y="0"/>
                  </a:cubicBezTo>
                  <a:lnTo>
                    <a:pt x="1700803" y="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541;p33">
              <a:extLst>
                <a:ext uri="{FF2B5EF4-FFF2-40B4-BE49-F238E27FC236}">
                  <a16:creationId xmlns:a16="http://schemas.microsoft.com/office/drawing/2014/main" id="{6B1C279A-6435-D1B8-25FF-88CF6328A611}"/>
                </a:ext>
              </a:extLst>
            </p:cNvPr>
            <p:cNvSpPr/>
            <p:nvPr/>
          </p:nvSpPr>
          <p:spPr>
            <a:xfrm>
              <a:off x="895406" y="1822018"/>
              <a:ext cx="1015268" cy="621368"/>
            </a:xfrm>
            <a:custGeom>
              <a:avLst/>
              <a:gdLst/>
              <a:ahLst/>
              <a:cxnLst/>
              <a:rect l="l" t="t" r="r" b="b"/>
              <a:pathLst>
                <a:path w="1410094" h="863011" extrusionOk="0">
                  <a:moveTo>
                    <a:pt x="0" y="0"/>
                  </a:moveTo>
                  <a:lnTo>
                    <a:pt x="0" y="863011"/>
                  </a:lnTo>
                  <a:lnTo>
                    <a:pt x="1410094" y="863011"/>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542;p33">
              <a:extLst>
                <a:ext uri="{FF2B5EF4-FFF2-40B4-BE49-F238E27FC236}">
                  <a16:creationId xmlns:a16="http://schemas.microsoft.com/office/drawing/2014/main" id="{B5AF7B9F-6081-9BE2-901C-ABE430EB2155}"/>
                </a:ext>
              </a:extLst>
            </p:cNvPr>
            <p:cNvSpPr/>
            <p:nvPr/>
          </p:nvSpPr>
          <p:spPr>
            <a:xfrm>
              <a:off x="895406" y="1928400"/>
              <a:ext cx="1015268" cy="515044"/>
            </a:xfrm>
            <a:custGeom>
              <a:avLst/>
              <a:gdLst/>
              <a:ahLst/>
              <a:cxnLst/>
              <a:rect l="l" t="t" r="r" b="b"/>
              <a:pathLst>
                <a:path w="1410094" h="715339" extrusionOk="0">
                  <a:moveTo>
                    <a:pt x="0" y="715340"/>
                  </a:moveTo>
                  <a:lnTo>
                    <a:pt x="328690" y="452053"/>
                  </a:lnTo>
                  <a:lnTo>
                    <a:pt x="454712" y="559085"/>
                  </a:lnTo>
                  <a:lnTo>
                    <a:pt x="905550" y="83027"/>
                  </a:lnTo>
                  <a:lnTo>
                    <a:pt x="1077986" y="318207"/>
                  </a:lnTo>
                  <a:lnTo>
                    <a:pt x="1410094"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543;p33">
              <a:extLst>
                <a:ext uri="{FF2B5EF4-FFF2-40B4-BE49-F238E27FC236}">
                  <a16:creationId xmlns:a16="http://schemas.microsoft.com/office/drawing/2014/main" id="{6828C5DB-A500-78B5-AD1C-5660631C4A8F}"/>
                </a:ext>
              </a:extLst>
            </p:cNvPr>
            <p:cNvSpPr/>
            <p:nvPr/>
          </p:nvSpPr>
          <p:spPr>
            <a:xfrm>
              <a:off x="1017604" y="2293844"/>
              <a:ext cx="55786" cy="55786"/>
            </a:xfrm>
            <a:custGeom>
              <a:avLst/>
              <a:gdLst/>
              <a:ahLst/>
              <a:cxnLst/>
              <a:rect l="l" t="t" r="r" b="b"/>
              <a:pathLst>
                <a:path w="77481" h="77481" extrusionOk="0">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95"/>
                    <a:pt x="77482" y="38741"/>
                  </a:cubicBezTo>
                  <a:close/>
                </a:path>
              </a:pathLst>
            </a:custGeom>
            <a:solidFill>
              <a:schemeClr val="accent4"/>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544;p33">
              <a:extLst>
                <a:ext uri="{FF2B5EF4-FFF2-40B4-BE49-F238E27FC236}">
                  <a16:creationId xmlns:a16="http://schemas.microsoft.com/office/drawing/2014/main" id="{B5B3181D-7AC0-4B19-642C-FFF42E07DEFE}"/>
                </a:ext>
              </a:extLst>
            </p:cNvPr>
            <p:cNvSpPr/>
            <p:nvPr/>
          </p:nvSpPr>
          <p:spPr>
            <a:xfrm>
              <a:off x="1575619" y="2039379"/>
              <a:ext cx="55786" cy="55786"/>
            </a:xfrm>
            <a:custGeom>
              <a:avLst/>
              <a:gdLst/>
              <a:ahLst/>
              <a:cxnLst/>
              <a:rect l="l" t="t" r="r" b="b"/>
              <a:pathLst>
                <a:path w="77481" h="77481" extrusionOk="0">
                  <a:moveTo>
                    <a:pt x="77482" y="38741"/>
                  </a:moveTo>
                  <a:cubicBezTo>
                    <a:pt x="77482" y="60137"/>
                    <a:pt x="60137" y="77482"/>
                    <a:pt x="38741" y="77482"/>
                  </a:cubicBezTo>
                  <a:cubicBezTo>
                    <a:pt x="17345" y="77482"/>
                    <a:pt x="1" y="60137"/>
                    <a:pt x="1" y="38741"/>
                  </a:cubicBezTo>
                  <a:cubicBezTo>
                    <a:pt x="1" y="17345"/>
                    <a:pt x="17345" y="0"/>
                    <a:pt x="38741" y="0"/>
                  </a:cubicBezTo>
                  <a:cubicBezTo>
                    <a:pt x="60137" y="0"/>
                    <a:pt x="77482" y="17345"/>
                    <a:pt x="77482" y="38741"/>
                  </a:cubicBezTo>
                  <a:close/>
                </a:path>
              </a:pathLst>
            </a:cu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545;p33">
              <a:extLst>
                <a:ext uri="{FF2B5EF4-FFF2-40B4-BE49-F238E27FC236}">
                  <a16:creationId xmlns:a16="http://schemas.microsoft.com/office/drawing/2014/main" id="{68B464A9-F831-E009-6E12-F7A1B5BBEDEF}"/>
                </a:ext>
              </a:extLst>
            </p:cNvPr>
            <p:cNvSpPr/>
            <p:nvPr/>
          </p:nvSpPr>
          <p:spPr>
            <a:xfrm>
              <a:off x="1819686" y="1961125"/>
              <a:ext cx="55786" cy="55786"/>
            </a:xfrm>
            <a:custGeom>
              <a:avLst/>
              <a:gdLst/>
              <a:ahLst/>
              <a:cxnLst/>
              <a:rect l="l" t="t" r="r" b="b"/>
              <a:pathLst>
                <a:path w="77481" h="77481" extrusionOk="0">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96"/>
                    <a:pt x="77482" y="38741"/>
                  </a:cubicBezTo>
                  <a:close/>
                </a:path>
              </a:pathLst>
            </a:custGeom>
            <a:solidFill>
              <a:schemeClr val="accent1"/>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546;p33">
              <a:extLst>
                <a:ext uri="{FF2B5EF4-FFF2-40B4-BE49-F238E27FC236}">
                  <a16:creationId xmlns:a16="http://schemas.microsoft.com/office/drawing/2014/main" id="{889396FC-BBD5-9382-2726-C7AE310EC632}"/>
                </a:ext>
              </a:extLst>
            </p:cNvPr>
            <p:cNvSpPr/>
            <p:nvPr/>
          </p:nvSpPr>
          <p:spPr>
            <a:xfrm>
              <a:off x="1293848" y="2198242"/>
              <a:ext cx="55786" cy="55786"/>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95"/>
                    <a:pt x="77482" y="38741"/>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547;p33">
              <a:extLst>
                <a:ext uri="{FF2B5EF4-FFF2-40B4-BE49-F238E27FC236}">
                  <a16:creationId xmlns:a16="http://schemas.microsoft.com/office/drawing/2014/main" id="{25CC4A35-0069-BF9F-D44A-3A6469F5A5A1}"/>
                </a:ext>
              </a:extLst>
            </p:cNvPr>
            <p:cNvSpPr/>
            <p:nvPr/>
          </p:nvSpPr>
          <p:spPr>
            <a:xfrm>
              <a:off x="991282" y="1857861"/>
              <a:ext cx="278114" cy="54528"/>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 name="Google Shape;548;p33">
              <a:extLst>
                <a:ext uri="{FF2B5EF4-FFF2-40B4-BE49-F238E27FC236}">
                  <a16:creationId xmlns:a16="http://schemas.microsoft.com/office/drawing/2014/main" id="{BC1B80AA-3BA6-FB6D-91E0-DD7798C26F29}"/>
                </a:ext>
              </a:extLst>
            </p:cNvPr>
            <p:cNvGrpSpPr/>
            <p:nvPr/>
          </p:nvGrpSpPr>
          <p:grpSpPr>
            <a:xfrm>
              <a:off x="991282" y="1966585"/>
              <a:ext cx="178234" cy="78197"/>
              <a:chOff x="3931369" y="3641467"/>
              <a:chExt cx="247410" cy="108550"/>
            </a:xfrm>
          </p:grpSpPr>
          <p:sp>
            <p:nvSpPr>
              <p:cNvPr id="99" name="Google Shape;549;p33">
                <a:extLst>
                  <a:ext uri="{FF2B5EF4-FFF2-40B4-BE49-F238E27FC236}">
                    <a16:creationId xmlns:a16="http://schemas.microsoft.com/office/drawing/2014/main" id="{4DF1A0C1-7BDA-B98A-F2A0-E4BD7173F78B}"/>
                  </a:ext>
                </a:extLst>
              </p:cNvPr>
              <p:cNvSpPr/>
              <p:nvPr/>
            </p:nvSpPr>
            <p:spPr>
              <a:xfrm>
                <a:off x="3931369" y="3641467"/>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550;p33">
                <a:extLst>
                  <a:ext uri="{FF2B5EF4-FFF2-40B4-BE49-F238E27FC236}">
                    <a16:creationId xmlns:a16="http://schemas.microsoft.com/office/drawing/2014/main" id="{7442FB2E-E7CB-47CE-787B-A4537A442F3D}"/>
                  </a:ext>
                </a:extLst>
              </p:cNvPr>
              <p:cNvSpPr/>
              <p:nvPr/>
            </p:nvSpPr>
            <p:spPr>
              <a:xfrm>
                <a:off x="3931369" y="3691906"/>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551;p33">
                <a:extLst>
                  <a:ext uri="{FF2B5EF4-FFF2-40B4-BE49-F238E27FC236}">
                    <a16:creationId xmlns:a16="http://schemas.microsoft.com/office/drawing/2014/main" id="{F6840CD1-10D4-0F53-B96F-5E04980FF574}"/>
                  </a:ext>
                </a:extLst>
              </p:cNvPr>
              <p:cNvSpPr/>
              <p:nvPr/>
            </p:nvSpPr>
            <p:spPr>
              <a:xfrm>
                <a:off x="3931369" y="3742421"/>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545151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4">
                                            <p:bg/>
                                          </p:spTgt>
                                        </p:tgtEl>
                                        <p:attrNameLst>
                                          <p:attrName>style.visibility</p:attrName>
                                        </p:attrNameLst>
                                      </p:cBhvr>
                                      <p:to>
                                        <p:strVal val="visible"/>
                                      </p:to>
                                    </p:set>
                                    <p:animEffect transition="in" filter="fade">
                                      <p:cBhvr>
                                        <p:cTn id="17" dur="500"/>
                                        <p:tgtEl>
                                          <p:spTgt spid="4">
                                            <p:bg/>
                                          </p:spTgt>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uiExpand="1" build="p"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ình chữ nhật 3">
            <a:extLst>
              <a:ext uri="{FF2B5EF4-FFF2-40B4-BE49-F238E27FC236}">
                <a16:creationId xmlns:a16="http://schemas.microsoft.com/office/drawing/2014/main" id="{805E4EAE-0948-9D5C-BEDE-ACC96BA4954A}"/>
              </a:ext>
            </a:extLst>
          </p:cNvPr>
          <p:cNvSpPr>
            <a:spLocks noGrp="1" noRot="1" noMove="1" noResize="1" noEditPoints="1" noAdjustHandles="1" noChangeArrowheads="1" noChangeShapeType="1"/>
          </p:cNvSpPr>
          <p:nvPr/>
        </p:nvSpPr>
        <p:spPr>
          <a:xfrm>
            <a:off x="2347900" y="3876431"/>
            <a:ext cx="4448100" cy="38295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iêu đề 1">
            <a:extLst>
              <a:ext uri="{FF2B5EF4-FFF2-40B4-BE49-F238E27FC236}">
                <a16:creationId xmlns:a16="http://schemas.microsoft.com/office/drawing/2014/main" id="{F36D4F99-403A-DDD6-FFB0-C34C03FB368F}"/>
              </a:ext>
            </a:extLst>
          </p:cNvPr>
          <p:cNvSpPr>
            <a:spLocks noGrp="1"/>
          </p:cNvSpPr>
          <p:nvPr>
            <p:ph type="title"/>
          </p:nvPr>
        </p:nvSpPr>
        <p:spPr/>
        <p:txBody>
          <a:bodyPr/>
          <a:lstStyle/>
          <a:p>
            <a:r>
              <a:rPr lang="vi-VN" dirty="0"/>
              <a:t>Cảm Ơn</a:t>
            </a:r>
          </a:p>
        </p:txBody>
      </p:sp>
      <p:sp>
        <p:nvSpPr>
          <p:cNvPr id="3" name="Tiêu đề phụ 2">
            <a:extLst>
              <a:ext uri="{FF2B5EF4-FFF2-40B4-BE49-F238E27FC236}">
                <a16:creationId xmlns:a16="http://schemas.microsoft.com/office/drawing/2014/main" id="{FC3D7415-8A17-065D-F016-AD6CA06C5D12}"/>
              </a:ext>
            </a:extLst>
          </p:cNvPr>
          <p:cNvSpPr>
            <a:spLocks noGrp="1"/>
          </p:cNvSpPr>
          <p:nvPr>
            <p:ph type="subTitle" idx="1"/>
          </p:nvPr>
        </p:nvSpPr>
        <p:spPr/>
        <p:txBody>
          <a:bodyPr/>
          <a:lstStyle/>
          <a:p>
            <a:r>
              <a:rPr lang="vi-VN" sz="3200" dirty="0"/>
              <a:t>Mọi người đã lắng nghe</a:t>
            </a:r>
          </a:p>
        </p:txBody>
      </p:sp>
      <p:grpSp>
        <p:nvGrpSpPr>
          <p:cNvPr id="5" name="Google Shape;1116;p50">
            <a:extLst>
              <a:ext uri="{FF2B5EF4-FFF2-40B4-BE49-F238E27FC236}">
                <a16:creationId xmlns:a16="http://schemas.microsoft.com/office/drawing/2014/main" id="{12D87D6D-EF78-878F-37E0-0C5DA2A936BD}"/>
              </a:ext>
            </a:extLst>
          </p:cNvPr>
          <p:cNvGrpSpPr/>
          <p:nvPr/>
        </p:nvGrpSpPr>
        <p:grpSpPr>
          <a:xfrm>
            <a:off x="580099" y="1481920"/>
            <a:ext cx="1277707" cy="851706"/>
            <a:chOff x="5491417" y="588600"/>
            <a:chExt cx="1098727" cy="732459"/>
          </a:xfrm>
        </p:grpSpPr>
        <p:sp>
          <p:nvSpPr>
            <p:cNvPr id="16" name="Google Shape;1117;p50">
              <a:extLst>
                <a:ext uri="{FF2B5EF4-FFF2-40B4-BE49-F238E27FC236}">
                  <a16:creationId xmlns:a16="http://schemas.microsoft.com/office/drawing/2014/main" id="{1457F5C9-F95E-DB4B-33AA-D46A2A9AF630}"/>
                </a:ext>
              </a:extLst>
            </p:cNvPr>
            <p:cNvSpPr/>
            <p:nvPr/>
          </p:nvSpPr>
          <p:spPr>
            <a:xfrm>
              <a:off x="5491417" y="588600"/>
              <a:ext cx="183058" cy="183057"/>
            </a:xfrm>
            <a:custGeom>
              <a:avLst/>
              <a:gdLst/>
              <a:ahLst/>
              <a:cxnLst/>
              <a:rect l="l" t="t" r="r" b="b"/>
              <a:pathLst>
                <a:path w="254247" h="254246" extrusionOk="0">
                  <a:moveTo>
                    <a:pt x="254248" y="254247"/>
                  </a:moveTo>
                  <a:lnTo>
                    <a:pt x="0" y="254247"/>
                  </a:lnTo>
                  <a:lnTo>
                    <a:pt x="0" y="106044"/>
                  </a:lnTo>
                  <a:cubicBezTo>
                    <a:pt x="0" y="47477"/>
                    <a:pt x="47477" y="0"/>
                    <a:pt x="106044" y="0"/>
                  </a:cubicBezTo>
                  <a:lnTo>
                    <a:pt x="254248" y="0"/>
                  </a:lnTo>
                  <a:lnTo>
                    <a:pt x="254248"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118;p50">
              <a:extLst>
                <a:ext uri="{FF2B5EF4-FFF2-40B4-BE49-F238E27FC236}">
                  <a16:creationId xmlns:a16="http://schemas.microsoft.com/office/drawing/2014/main" id="{57F4E3A5-7C27-D761-2A79-87C374CD4591}"/>
                </a:ext>
              </a:extLst>
            </p:cNvPr>
            <p:cNvSpPr/>
            <p:nvPr/>
          </p:nvSpPr>
          <p:spPr>
            <a:xfrm>
              <a:off x="5491417" y="771734"/>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119;p50">
              <a:extLst>
                <a:ext uri="{FF2B5EF4-FFF2-40B4-BE49-F238E27FC236}">
                  <a16:creationId xmlns:a16="http://schemas.microsoft.com/office/drawing/2014/main" id="{109347B0-F253-1109-E3C4-C8B03CEF9FCF}"/>
                </a:ext>
              </a:extLst>
            </p:cNvPr>
            <p:cNvSpPr/>
            <p:nvPr/>
          </p:nvSpPr>
          <p:spPr>
            <a:xfrm>
              <a:off x="5491417" y="954868"/>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120;p50">
              <a:extLst>
                <a:ext uri="{FF2B5EF4-FFF2-40B4-BE49-F238E27FC236}">
                  <a16:creationId xmlns:a16="http://schemas.microsoft.com/office/drawing/2014/main" id="{7367C275-DBB5-B2DE-D352-8F6F7EFE605F}"/>
                </a:ext>
              </a:extLst>
            </p:cNvPr>
            <p:cNvSpPr/>
            <p:nvPr/>
          </p:nvSpPr>
          <p:spPr>
            <a:xfrm>
              <a:off x="5491417" y="1138002"/>
              <a:ext cx="183058" cy="183002"/>
            </a:xfrm>
            <a:custGeom>
              <a:avLst/>
              <a:gdLst/>
              <a:ahLst/>
              <a:cxnLst/>
              <a:rect l="l" t="t" r="r" b="b"/>
              <a:pathLst>
                <a:path w="254247" h="254170" extrusionOk="0">
                  <a:moveTo>
                    <a:pt x="254248" y="254171"/>
                  </a:moveTo>
                  <a:lnTo>
                    <a:pt x="106044" y="254171"/>
                  </a:lnTo>
                  <a:cubicBezTo>
                    <a:pt x="47477" y="254171"/>
                    <a:pt x="0" y="206694"/>
                    <a:pt x="0" y="148127"/>
                  </a:cubicBezTo>
                  <a:lnTo>
                    <a:pt x="0" y="0"/>
                  </a:lnTo>
                  <a:lnTo>
                    <a:pt x="254248" y="0"/>
                  </a:lnTo>
                  <a:lnTo>
                    <a:pt x="254248" y="254171"/>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1121;p50">
              <a:extLst>
                <a:ext uri="{FF2B5EF4-FFF2-40B4-BE49-F238E27FC236}">
                  <a16:creationId xmlns:a16="http://schemas.microsoft.com/office/drawing/2014/main" id="{50B3AB99-C680-1B9C-3004-410F26F5D972}"/>
                </a:ext>
              </a:extLst>
            </p:cNvPr>
            <p:cNvSpPr/>
            <p:nvPr/>
          </p:nvSpPr>
          <p:spPr>
            <a:xfrm>
              <a:off x="5674551" y="588600"/>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1122;p50">
              <a:extLst>
                <a:ext uri="{FF2B5EF4-FFF2-40B4-BE49-F238E27FC236}">
                  <a16:creationId xmlns:a16="http://schemas.microsoft.com/office/drawing/2014/main" id="{3F83517C-D2D1-5E86-6B58-98F930AC92E1}"/>
                </a:ext>
              </a:extLst>
            </p:cNvPr>
            <p:cNvSpPr/>
            <p:nvPr/>
          </p:nvSpPr>
          <p:spPr>
            <a:xfrm>
              <a:off x="5674551" y="771734"/>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1123;p50">
              <a:extLst>
                <a:ext uri="{FF2B5EF4-FFF2-40B4-BE49-F238E27FC236}">
                  <a16:creationId xmlns:a16="http://schemas.microsoft.com/office/drawing/2014/main" id="{C442F206-8643-B68B-A1B6-9A1461D50147}"/>
                </a:ext>
              </a:extLst>
            </p:cNvPr>
            <p:cNvSpPr/>
            <p:nvPr/>
          </p:nvSpPr>
          <p:spPr>
            <a:xfrm>
              <a:off x="5674551" y="954868"/>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1124;p50">
              <a:extLst>
                <a:ext uri="{FF2B5EF4-FFF2-40B4-BE49-F238E27FC236}">
                  <a16:creationId xmlns:a16="http://schemas.microsoft.com/office/drawing/2014/main" id="{2A1E43AE-06C8-E0B2-B78C-5D6C2DCA34C8}"/>
                </a:ext>
              </a:extLst>
            </p:cNvPr>
            <p:cNvSpPr/>
            <p:nvPr/>
          </p:nvSpPr>
          <p:spPr>
            <a:xfrm>
              <a:off x="5674551" y="1138002"/>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1125;p50">
              <a:extLst>
                <a:ext uri="{FF2B5EF4-FFF2-40B4-BE49-F238E27FC236}">
                  <a16:creationId xmlns:a16="http://schemas.microsoft.com/office/drawing/2014/main" id="{14FEC710-7108-71CD-E53E-6A0AE726987F}"/>
                </a:ext>
              </a:extLst>
            </p:cNvPr>
            <p:cNvSpPr/>
            <p:nvPr/>
          </p:nvSpPr>
          <p:spPr>
            <a:xfrm>
              <a:off x="5857685" y="588600"/>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1126;p50">
              <a:extLst>
                <a:ext uri="{FF2B5EF4-FFF2-40B4-BE49-F238E27FC236}">
                  <a16:creationId xmlns:a16="http://schemas.microsoft.com/office/drawing/2014/main" id="{20644470-F55E-CE4B-36EA-B766B8AA1AD3}"/>
                </a:ext>
              </a:extLst>
            </p:cNvPr>
            <p:cNvSpPr/>
            <p:nvPr/>
          </p:nvSpPr>
          <p:spPr>
            <a:xfrm>
              <a:off x="5857685" y="771734"/>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1127;p50">
              <a:extLst>
                <a:ext uri="{FF2B5EF4-FFF2-40B4-BE49-F238E27FC236}">
                  <a16:creationId xmlns:a16="http://schemas.microsoft.com/office/drawing/2014/main" id="{8B0D1D5F-F9AD-819D-8DC5-6DE15C8A9D29}"/>
                </a:ext>
              </a:extLst>
            </p:cNvPr>
            <p:cNvSpPr/>
            <p:nvPr/>
          </p:nvSpPr>
          <p:spPr>
            <a:xfrm>
              <a:off x="5857685" y="954868"/>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1128;p50">
              <a:extLst>
                <a:ext uri="{FF2B5EF4-FFF2-40B4-BE49-F238E27FC236}">
                  <a16:creationId xmlns:a16="http://schemas.microsoft.com/office/drawing/2014/main" id="{CCE68C1D-797C-5248-F4BD-62EEE1149B71}"/>
                </a:ext>
              </a:extLst>
            </p:cNvPr>
            <p:cNvSpPr/>
            <p:nvPr/>
          </p:nvSpPr>
          <p:spPr>
            <a:xfrm>
              <a:off x="5857685" y="1138002"/>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1129;p50">
              <a:extLst>
                <a:ext uri="{FF2B5EF4-FFF2-40B4-BE49-F238E27FC236}">
                  <a16:creationId xmlns:a16="http://schemas.microsoft.com/office/drawing/2014/main" id="{FC9E62D4-75DC-8789-0D75-10445F955E0C}"/>
                </a:ext>
              </a:extLst>
            </p:cNvPr>
            <p:cNvSpPr/>
            <p:nvPr/>
          </p:nvSpPr>
          <p:spPr>
            <a:xfrm>
              <a:off x="6040819" y="588600"/>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1130;p50">
              <a:extLst>
                <a:ext uri="{FF2B5EF4-FFF2-40B4-BE49-F238E27FC236}">
                  <a16:creationId xmlns:a16="http://schemas.microsoft.com/office/drawing/2014/main" id="{0A5C2947-72A1-D061-5593-C31ABD1998BB}"/>
                </a:ext>
              </a:extLst>
            </p:cNvPr>
            <p:cNvSpPr/>
            <p:nvPr/>
          </p:nvSpPr>
          <p:spPr>
            <a:xfrm>
              <a:off x="6040819" y="771734"/>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1131;p50">
              <a:extLst>
                <a:ext uri="{FF2B5EF4-FFF2-40B4-BE49-F238E27FC236}">
                  <a16:creationId xmlns:a16="http://schemas.microsoft.com/office/drawing/2014/main" id="{7C49E945-2864-ADF5-71AA-1A196A8BB44E}"/>
                </a:ext>
              </a:extLst>
            </p:cNvPr>
            <p:cNvSpPr/>
            <p:nvPr/>
          </p:nvSpPr>
          <p:spPr>
            <a:xfrm>
              <a:off x="6040819" y="954868"/>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1132;p50">
              <a:extLst>
                <a:ext uri="{FF2B5EF4-FFF2-40B4-BE49-F238E27FC236}">
                  <a16:creationId xmlns:a16="http://schemas.microsoft.com/office/drawing/2014/main" id="{5051B0A6-3843-8BCA-F70A-A58A31EBF0E5}"/>
                </a:ext>
              </a:extLst>
            </p:cNvPr>
            <p:cNvSpPr/>
            <p:nvPr/>
          </p:nvSpPr>
          <p:spPr>
            <a:xfrm>
              <a:off x="6040819" y="1138002"/>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1133;p50">
              <a:extLst>
                <a:ext uri="{FF2B5EF4-FFF2-40B4-BE49-F238E27FC236}">
                  <a16:creationId xmlns:a16="http://schemas.microsoft.com/office/drawing/2014/main" id="{CD4E2E97-A64E-ADA9-3E9A-3BD4A049FCC1}"/>
                </a:ext>
              </a:extLst>
            </p:cNvPr>
            <p:cNvSpPr/>
            <p:nvPr/>
          </p:nvSpPr>
          <p:spPr>
            <a:xfrm>
              <a:off x="6223953" y="588600"/>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1134;p50">
              <a:extLst>
                <a:ext uri="{FF2B5EF4-FFF2-40B4-BE49-F238E27FC236}">
                  <a16:creationId xmlns:a16="http://schemas.microsoft.com/office/drawing/2014/main" id="{8E064791-BF5B-FBC2-C278-56E9D6836FAA}"/>
                </a:ext>
              </a:extLst>
            </p:cNvPr>
            <p:cNvSpPr/>
            <p:nvPr/>
          </p:nvSpPr>
          <p:spPr>
            <a:xfrm>
              <a:off x="6223953" y="771734"/>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1135;p50">
              <a:extLst>
                <a:ext uri="{FF2B5EF4-FFF2-40B4-BE49-F238E27FC236}">
                  <a16:creationId xmlns:a16="http://schemas.microsoft.com/office/drawing/2014/main" id="{9707D05E-66C9-56CB-8271-6CF8FB819607}"/>
                </a:ext>
              </a:extLst>
            </p:cNvPr>
            <p:cNvSpPr/>
            <p:nvPr/>
          </p:nvSpPr>
          <p:spPr>
            <a:xfrm>
              <a:off x="6223953" y="954868"/>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1136;p50">
              <a:extLst>
                <a:ext uri="{FF2B5EF4-FFF2-40B4-BE49-F238E27FC236}">
                  <a16:creationId xmlns:a16="http://schemas.microsoft.com/office/drawing/2014/main" id="{5E79D305-63D4-4B4E-5D5B-7B2FD89FB61B}"/>
                </a:ext>
              </a:extLst>
            </p:cNvPr>
            <p:cNvSpPr/>
            <p:nvPr/>
          </p:nvSpPr>
          <p:spPr>
            <a:xfrm>
              <a:off x="6223953" y="1138002"/>
              <a:ext cx="183057" cy="183057"/>
            </a:xfrm>
            <a:custGeom>
              <a:avLst/>
              <a:gdLst/>
              <a:ahLst/>
              <a:cxnLst/>
              <a:rect l="l" t="t" r="r" b="b"/>
              <a:pathLst>
                <a:path w="254246" h="254246" extrusionOk="0">
                  <a:moveTo>
                    <a:pt x="0" y="0"/>
                  </a:moveTo>
                  <a:lnTo>
                    <a:pt x="254246" y="0"/>
                  </a:lnTo>
                  <a:lnTo>
                    <a:pt x="254246"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1137;p50">
              <a:extLst>
                <a:ext uri="{FF2B5EF4-FFF2-40B4-BE49-F238E27FC236}">
                  <a16:creationId xmlns:a16="http://schemas.microsoft.com/office/drawing/2014/main" id="{9C645194-6D0F-169E-1CB3-25D585C4C0CB}"/>
                </a:ext>
              </a:extLst>
            </p:cNvPr>
            <p:cNvSpPr/>
            <p:nvPr/>
          </p:nvSpPr>
          <p:spPr>
            <a:xfrm>
              <a:off x="6407087" y="588600"/>
              <a:ext cx="183057" cy="183057"/>
            </a:xfrm>
            <a:custGeom>
              <a:avLst/>
              <a:gdLst/>
              <a:ahLst/>
              <a:cxnLst/>
              <a:rect l="l" t="t" r="r" b="b"/>
              <a:pathLst>
                <a:path w="254246" h="254246" extrusionOk="0">
                  <a:moveTo>
                    <a:pt x="254247" y="254247"/>
                  </a:moveTo>
                  <a:lnTo>
                    <a:pt x="0" y="254247"/>
                  </a:lnTo>
                  <a:lnTo>
                    <a:pt x="0" y="0"/>
                  </a:lnTo>
                  <a:lnTo>
                    <a:pt x="148203" y="0"/>
                  </a:lnTo>
                  <a:cubicBezTo>
                    <a:pt x="206770" y="0"/>
                    <a:pt x="254247" y="47477"/>
                    <a:pt x="254247" y="106044"/>
                  </a:cubicBezTo>
                  <a:lnTo>
                    <a:pt x="254247"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1138;p50">
              <a:extLst>
                <a:ext uri="{FF2B5EF4-FFF2-40B4-BE49-F238E27FC236}">
                  <a16:creationId xmlns:a16="http://schemas.microsoft.com/office/drawing/2014/main" id="{9EE25C5C-A67A-8A0D-2B0E-EF24B0076231}"/>
                </a:ext>
              </a:extLst>
            </p:cNvPr>
            <p:cNvSpPr/>
            <p:nvPr/>
          </p:nvSpPr>
          <p:spPr>
            <a:xfrm>
              <a:off x="6407087" y="771734"/>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1139;p50">
              <a:extLst>
                <a:ext uri="{FF2B5EF4-FFF2-40B4-BE49-F238E27FC236}">
                  <a16:creationId xmlns:a16="http://schemas.microsoft.com/office/drawing/2014/main" id="{67B1BF7D-4EC0-816A-4A0A-0966B20D6C4A}"/>
                </a:ext>
              </a:extLst>
            </p:cNvPr>
            <p:cNvSpPr/>
            <p:nvPr/>
          </p:nvSpPr>
          <p:spPr>
            <a:xfrm>
              <a:off x="6407087" y="954868"/>
              <a:ext cx="183057" cy="183057"/>
            </a:xfrm>
            <a:custGeom>
              <a:avLst/>
              <a:gdLst/>
              <a:ahLst/>
              <a:cxnLst/>
              <a:rect l="l" t="t" r="r" b="b"/>
              <a:pathLst>
                <a:path w="254246" h="254246" extrusionOk="0">
                  <a:moveTo>
                    <a:pt x="0" y="0"/>
                  </a:moveTo>
                  <a:lnTo>
                    <a:pt x="254247" y="0"/>
                  </a:lnTo>
                  <a:lnTo>
                    <a:pt x="254247" y="254247"/>
                  </a:lnTo>
                  <a:lnTo>
                    <a:pt x="0" y="254247"/>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1140;p50">
              <a:extLst>
                <a:ext uri="{FF2B5EF4-FFF2-40B4-BE49-F238E27FC236}">
                  <a16:creationId xmlns:a16="http://schemas.microsoft.com/office/drawing/2014/main" id="{F6871D2F-6C1D-7343-89FC-A302DAAFAA3A}"/>
                </a:ext>
              </a:extLst>
            </p:cNvPr>
            <p:cNvSpPr/>
            <p:nvPr/>
          </p:nvSpPr>
          <p:spPr>
            <a:xfrm>
              <a:off x="6407032" y="1138002"/>
              <a:ext cx="183057" cy="183002"/>
            </a:xfrm>
            <a:custGeom>
              <a:avLst/>
              <a:gdLst/>
              <a:ahLst/>
              <a:cxnLst/>
              <a:rect l="l" t="t" r="r" b="b"/>
              <a:pathLst>
                <a:path w="254246" h="254170" extrusionOk="0">
                  <a:moveTo>
                    <a:pt x="148203" y="254171"/>
                  </a:moveTo>
                  <a:lnTo>
                    <a:pt x="0" y="254171"/>
                  </a:lnTo>
                  <a:lnTo>
                    <a:pt x="0" y="0"/>
                  </a:lnTo>
                  <a:lnTo>
                    <a:pt x="254247" y="0"/>
                  </a:lnTo>
                  <a:lnTo>
                    <a:pt x="254247" y="148203"/>
                  </a:lnTo>
                  <a:cubicBezTo>
                    <a:pt x="254323" y="206694"/>
                    <a:pt x="206770" y="254171"/>
                    <a:pt x="148203" y="254171"/>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1141;p50">
              <a:extLst>
                <a:ext uri="{FF2B5EF4-FFF2-40B4-BE49-F238E27FC236}">
                  <a16:creationId xmlns:a16="http://schemas.microsoft.com/office/drawing/2014/main" id="{016295E1-5AE6-8BD0-96F4-EF653B67ABC1}"/>
                </a:ext>
              </a:extLst>
            </p:cNvPr>
            <p:cNvSpPr/>
            <p:nvPr/>
          </p:nvSpPr>
          <p:spPr>
            <a:xfrm>
              <a:off x="5646646" y="740710"/>
              <a:ext cx="55786" cy="55786"/>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162" y="76"/>
                    <a:pt x="77482" y="17395"/>
                    <a:pt x="77482" y="38741"/>
                  </a:cubicBezTo>
                  <a:close/>
                </a:path>
              </a:pathLst>
            </a:cu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1142;p50">
              <a:extLst>
                <a:ext uri="{FF2B5EF4-FFF2-40B4-BE49-F238E27FC236}">
                  <a16:creationId xmlns:a16="http://schemas.microsoft.com/office/drawing/2014/main" id="{90AFFC6C-5193-3784-BDEA-D701C5C32BE8}"/>
                </a:ext>
              </a:extLst>
            </p:cNvPr>
            <p:cNvSpPr/>
            <p:nvPr/>
          </p:nvSpPr>
          <p:spPr>
            <a:xfrm>
              <a:off x="5741250" y="831703"/>
              <a:ext cx="55786" cy="55786"/>
            </a:xfrm>
            <a:custGeom>
              <a:avLst/>
              <a:gdLst/>
              <a:ahLst/>
              <a:cxnLst/>
              <a:rect l="l" t="t" r="r" b="b"/>
              <a:pathLst>
                <a:path w="77481" h="77481" extrusionOk="0">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1143;p50">
              <a:extLst>
                <a:ext uri="{FF2B5EF4-FFF2-40B4-BE49-F238E27FC236}">
                  <a16:creationId xmlns:a16="http://schemas.microsoft.com/office/drawing/2014/main" id="{E4095EB1-3608-93B1-0543-8AF199EE93E5}"/>
                </a:ext>
              </a:extLst>
            </p:cNvPr>
            <p:cNvSpPr/>
            <p:nvPr/>
          </p:nvSpPr>
          <p:spPr>
            <a:xfrm>
              <a:off x="5961208" y="633029"/>
              <a:ext cx="55786" cy="55786"/>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95"/>
                    <a:pt x="77482" y="38741"/>
                  </a:cubicBezTo>
                  <a:close/>
                </a:path>
              </a:pathLst>
            </a:custGeom>
            <a:solidFill>
              <a:schemeClr val="l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1144;p50">
              <a:extLst>
                <a:ext uri="{FF2B5EF4-FFF2-40B4-BE49-F238E27FC236}">
                  <a16:creationId xmlns:a16="http://schemas.microsoft.com/office/drawing/2014/main" id="{55A4D67A-7E24-56EE-6FE2-4C1C17210927}"/>
                </a:ext>
              </a:extLst>
            </p:cNvPr>
            <p:cNvSpPr/>
            <p:nvPr/>
          </p:nvSpPr>
          <p:spPr>
            <a:xfrm>
              <a:off x="5829780" y="990597"/>
              <a:ext cx="55786" cy="55786"/>
            </a:xfrm>
            <a:custGeom>
              <a:avLst/>
              <a:gdLst/>
              <a:ahLst/>
              <a:cxnLst/>
              <a:rect l="l" t="t" r="r" b="b"/>
              <a:pathLst>
                <a:path w="77481" h="77481" extrusionOk="0">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95"/>
                    <a:pt x="77482" y="38741"/>
                  </a:cubicBezTo>
                  <a:close/>
                </a:path>
              </a:pathLst>
            </a:custGeom>
            <a:solidFill>
              <a:schemeClr val="accent4"/>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1145;p50">
              <a:extLst>
                <a:ext uri="{FF2B5EF4-FFF2-40B4-BE49-F238E27FC236}">
                  <a16:creationId xmlns:a16="http://schemas.microsoft.com/office/drawing/2014/main" id="{FBAD4C41-9966-FC59-981F-395A6F8BE48F}"/>
                </a:ext>
              </a:extLst>
            </p:cNvPr>
            <p:cNvSpPr/>
            <p:nvPr/>
          </p:nvSpPr>
          <p:spPr>
            <a:xfrm>
              <a:off x="6099858" y="1214768"/>
              <a:ext cx="55786" cy="55786"/>
            </a:xfrm>
            <a:custGeom>
              <a:avLst/>
              <a:gdLst/>
              <a:ahLst/>
              <a:cxnLst/>
              <a:rect l="l" t="t" r="r" b="b"/>
              <a:pathLst>
                <a:path w="77481" h="77481" extrusionOk="0">
                  <a:moveTo>
                    <a:pt x="77482" y="38741"/>
                  </a:moveTo>
                  <a:cubicBezTo>
                    <a:pt x="77482" y="60137"/>
                    <a:pt x="60137" y="77482"/>
                    <a:pt x="38741" y="77482"/>
                  </a:cubicBezTo>
                  <a:cubicBezTo>
                    <a:pt x="17345" y="77482"/>
                    <a:pt x="0" y="60137"/>
                    <a:pt x="0" y="38741"/>
                  </a:cubicBezTo>
                  <a:cubicBezTo>
                    <a:pt x="0" y="17345"/>
                    <a:pt x="17345" y="0"/>
                    <a:pt x="38741" y="0"/>
                  </a:cubicBezTo>
                  <a:cubicBezTo>
                    <a:pt x="60137" y="0"/>
                    <a:pt x="77482" y="17345"/>
                    <a:pt x="77482" y="38741"/>
                  </a:cubicBezTo>
                  <a:close/>
                </a:path>
              </a:pathLst>
            </a:custGeom>
            <a:solidFill>
              <a:schemeClr val="accent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1146;p50">
              <a:extLst>
                <a:ext uri="{FF2B5EF4-FFF2-40B4-BE49-F238E27FC236}">
                  <a16:creationId xmlns:a16="http://schemas.microsoft.com/office/drawing/2014/main" id="{10F6A859-71D7-A91C-AA93-90D594580584}"/>
                </a:ext>
              </a:extLst>
            </p:cNvPr>
            <p:cNvSpPr/>
            <p:nvPr/>
          </p:nvSpPr>
          <p:spPr>
            <a:xfrm>
              <a:off x="5891007" y="926963"/>
              <a:ext cx="55786" cy="55786"/>
            </a:xfrm>
            <a:custGeom>
              <a:avLst/>
              <a:gdLst/>
              <a:ahLst/>
              <a:cxnLst/>
              <a:rect l="l" t="t" r="r" b="b"/>
              <a:pathLst>
                <a:path w="77481" h="77481" extrusionOk="0">
                  <a:moveTo>
                    <a:pt x="77482" y="38741"/>
                  </a:moveTo>
                  <a:cubicBezTo>
                    <a:pt x="77482" y="60137"/>
                    <a:pt x="60137" y="77482"/>
                    <a:pt x="38741" y="77482"/>
                  </a:cubicBezTo>
                  <a:cubicBezTo>
                    <a:pt x="17345" y="77482"/>
                    <a:pt x="1" y="60137"/>
                    <a:pt x="1" y="38741"/>
                  </a:cubicBezTo>
                  <a:cubicBezTo>
                    <a:pt x="1" y="17345"/>
                    <a:pt x="17345" y="0"/>
                    <a:pt x="38741" y="0"/>
                  </a:cubicBezTo>
                  <a:cubicBezTo>
                    <a:pt x="60137" y="0"/>
                    <a:pt x="77482" y="17345"/>
                    <a:pt x="77482" y="38741"/>
                  </a:cubicBezTo>
                  <a:close/>
                </a:path>
              </a:pathLst>
            </a:custGeom>
            <a:solidFill>
              <a:schemeClr val="accent4"/>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1147;p50">
              <a:extLst>
                <a:ext uri="{FF2B5EF4-FFF2-40B4-BE49-F238E27FC236}">
                  <a16:creationId xmlns:a16="http://schemas.microsoft.com/office/drawing/2014/main" id="{22791738-333E-E62A-5600-C15F5CFFF852}"/>
                </a:ext>
              </a:extLst>
            </p:cNvPr>
            <p:cNvSpPr/>
            <p:nvPr/>
          </p:nvSpPr>
          <p:spPr>
            <a:xfrm>
              <a:off x="5543343" y="633029"/>
              <a:ext cx="55786" cy="55786"/>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1148;p50">
              <a:extLst>
                <a:ext uri="{FF2B5EF4-FFF2-40B4-BE49-F238E27FC236}">
                  <a16:creationId xmlns:a16="http://schemas.microsoft.com/office/drawing/2014/main" id="{5A22BE53-3F0C-AB71-F563-7ABDCCEA0D66}"/>
                </a:ext>
              </a:extLst>
            </p:cNvPr>
            <p:cNvSpPr/>
            <p:nvPr/>
          </p:nvSpPr>
          <p:spPr>
            <a:xfrm>
              <a:off x="5829780" y="850142"/>
              <a:ext cx="55786" cy="55786"/>
            </a:xfrm>
            <a:custGeom>
              <a:avLst/>
              <a:gdLst/>
              <a:ahLst/>
              <a:cxnLst/>
              <a:rect l="l" t="t" r="r" b="b"/>
              <a:pathLst>
                <a:path w="77481" h="77481" extrusionOk="0">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19"/>
                    <a:pt x="77482" y="38741"/>
                  </a:cubicBezTo>
                  <a:close/>
                </a:path>
              </a:pathLst>
            </a:custGeom>
            <a:solidFill>
              <a:schemeClr val="accent1"/>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1149;p50">
              <a:extLst>
                <a:ext uri="{FF2B5EF4-FFF2-40B4-BE49-F238E27FC236}">
                  <a16:creationId xmlns:a16="http://schemas.microsoft.com/office/drawing/2014/main" id="{5F2A7F10-356C-9C11-5886-11B5BE09B43E}"/>
                </a:ext>
              </a:extLst>
            </p:cNvPr>
            <p:cNvSpPr/>
            <p:nvPr/>
          </p:nvSpPr>
          <p:spPr>
            <a:xfrm>
              <a:off x="5741250" y="935444"/>
              <a:ext cx="55786" cy="55786"/>
            </a:xfrm>
            <a:custGeom>
              <a:avLst/>
              <a:gdLst/>
              <a:ahLst/>
              <a:cxnLst/>
              <a:rect l="l" t="t" r="r" b="b"/>
              <a:pathLst>
                <a:path w="77481" h="77481" extrusionOk="0">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1"/>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1150;p50">
              <a:extLst>
                <a:ext uri="{FF2B5EF4-FFF2-40B4-BE49-F238E27FC236}">
                  <a16:creationId xmlns:a16="http://schemas.microsoft.com/office/drawing/2014/main" id="{3A77CBB1-E7CD-58D6-EFC2-4AA3F260844D}"/>
                </a:ext>
              </a:extLst>
            </p:cNvPr>
            <p:cNvSpPr/>
            <p:nvPr/>
          </p:nvSpPr>
          <p:spPr>
            <a:xfrm>
              <a:off x="5575516" y="1018503"/>
              <a:ext cx="55786" cy="55786"/>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1151;p50">
              <a:extLst>
                <a:ext uri="{FF2B5EF4-FFF2-40B4-BE49-F238E27FC236}">
                  <a16:creationId xmlns:a16="http://schemas.microsoft.com/office/drawing/2014/main" id="{42FB4675-8008-9C1B-B6C7-787AA30B4C29}"/>
                </a:ext>
              </a:extLst>
            </p:cNvPr>
            <p:cNvSpPr/>
            <p:nvPr/>
          </p:nvSpPr>
          <p:spPr>
            <a:xfrm>
              <a:off x="5547610" y="1173732"/>
              <a:ext cx="55787" cy="55786"/>
            </a:xfrm>
            <a:custGeom>
              <a:avLst/>
              <a:gdLst/>
              <a:ahLst/>
              <a:cxnLst/>
              <a:rect l="l" t="t" r="r" b="b"/>
              <a:pathLst>
                <a:path w="77482" h="77481" extrusionOk="0">
                  <a:moveTo>
                    <a:pt x="77482" y="38741"/>
                  </a:moveTo>
                  <a:cubicBezTo>
                    <a:pt x="77482" y="60162"/>
                    <a:pt x="60163" y="77482"/>
                    <a:pt x="38742" y="77482"/>
                  </a:cubicBezTo>
                  <a:cubicBezTo>
                    <a:pt x="17320" y="77482"/>
                    <a:pt x="0" y="60162"/>
                    <a:pt x="0" y="38741"/>
                  </a:cubicBezTo>
                  <a:cubicBezTo>
                    <a:pt x="0" y="17320"/>
                    <a:pt x="17320" y="0"/>
                    <a:pt x="38742" y="0"/>
                  </a:cubicBezTo>
                  <a:cubicBezTo>
                    <a:pt x="60163" y="0"/>
                    <a:pt x="77482" y="17396"/>
                    <a:pt x="77482" y="38741"/>
                  </a:cubicBezTo>
                  <a:close/>
                </a:path>
              </a:pathLst>
            </a:custGeom>
            <a:solidFill>
              <a:schemeClr val="l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1152;p50">
              <a:extLst>
                <a:ext uri="{FF2B5EF4-FFF2-40B4-BE49-F238E27FC236}">
                  <a16:creationId xmlns:a16="http://schemas.microsoft.com/office/drawing/2014/main" id="{FC4C7A28-EA60-5E2B-3855-16F4BFD46669}"/>
                </a:ext>
              </a:extLst>
            </p:cNvPr>
            <p:cNvSpPr/>
            <p:nvPr/>
          </p:nvSpPr>
          <p:spPr>
            <a:xfrm>
              <a:off x="5646646" y="878047"/>
              <a:ext cx="55786" cy="55786"/>
            </a:xfrm>
            <a:custGeom>
              <a:avLst/>
              <a:gdLst/>
              <a:ahLst/>
              <a:cxnLst/>
              <a:rect l="l" t="t" r="r" b="b"/>
              <a:pathLst>
                <a:path w="77481" h="77481" extrusionOk="0">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19"/>
                    <a:pt x="77482" y="38741"/>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1153;p50">
              <a:extLst>
                <a:ext uri="{FF2B5EF4-FFF2-40B4-BE49-F238E27FC236}">
                  <a16:creationId xmlns:a16="http://schemas.microsoft.com/office/drawing/2014/main" id="{BB574E67-7470-CC5D-5A2C-449307AE05C2}"/>
                </a:ext>
              </a:extLst>
            </p:cNvPr>
            <p:cNvSpPr/>
            <p:nvPr/>
          </p:nvSpPr>
          <p:spPr>
            <a:xfrm>
              <a:off x="6292621" y="803852"/>
              <a:ext cx="55786" cy="55786"/>
            </a:xfrm>
            <a:custGeom>
              <a:avLst/>
              <a:gdLst/>
              <a:ahLst/>
              <a:cxnLst/>
              <a:rect l="l" t="t" r="r" b="b"/>
              <a:pathLst>
                <a:path w="77481" h="77481" extrusionOk="0">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19"/>
                    <a:pt x="77482" y="38741"/>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 name="Google Shape;1154;p50">
            <a:extLst>
              <a:ext uri="{FF2B5EF4-FFF2-40B4-BE49-F238E27FC236}">
                <a16:creationId xmlns:a16="http://schemas.microsoft.com/office/drawing/2014/main" id="{3492EB29-29C5-B7B7-B5BA-0FB1BC19E41F}"/>
              </a:ext>
            </a:extLst>
          </p:cNvPr>
          <p:cNvGrpSpPr/>
          <p:nvPr/>
        </p:nvGrpSpPr>
        <p:grpSpPr>
          <a:xfrm>
            <a:off x="7661836" y="2759605"/>
            <a:ext cx="902055" cy="901976"/>
            <a:chOff x="4246594" y="503852"/>
            <a:chExt cx="902055" cy="901976"/>
          </a:xfrm>
        </p:grpSpPr>
        <p:grpSp>
          <p:nvGrpSpPr>
            <p:cNvPr id="7" name="Google Shape;1155;p50">
              <a:extLst>
                <a:ext uri="{FF2B5EF4-FFF2-40B4-BE49-F238E27FC236}">
                  <a16:creationId xmlns:a16="http://schemas.microsoft.com/office/drawing/2014/main" id="{307237CA-9782-206E-E0B9-A7D29B349737}"/>
                </a:ext>
              </a:extLst>
            </p:cNvPr>
            <p:cNvGrpSpPr/>
            <p:nvPr/>
          </p:nvGrpSpPr>
          <p:grpSpPr>
            <a:xfrm>
              <a:off x="4246597" y="503900"/>
              <a:ext cx="901832" cy="901928"/>
              <a:chOff x="5998919" y="3270921"/>
              <a:chExt cx="1426046" cy="1426198"/>
            </a:xfrm>
          </p:grpSpPr>
          <p:sp>
            <p:nvSpPr>
              <p:cNvPr id="14" name="Google Shape;1156;p50">
                <a:extLst>
                  <a:ext uri="{FF2B5EF4-FFF2-40B4-BE49-F238E27FC236}">
                    <a16:creationId xmlns:a16="http://schemas.microsoft.com/office/drawing/2014/main" id="{72B0208F-8FF0-890A-9CBC-EFE330252F3D}"/>
                  </a:ext>
                </a:extLst>
              </p:cNvPr>
              <p:cNvSpPr/>
              <p:nvPr/>
            </p:nvSpPr>
            <p:spPr>
              <a:xfrm>
                <a:off x="5998919" y="3270921"/>
                <a:ext cx="713137" cy="713137"/>
              </a:xfrm>
              <a:custGeom>
                <a:avLst/>
                <a:gdLst/>
                <a:ahLst/>
                <a:cxnLst/>
                <a:rect l="l" t="t" r="r" b="b"/>
                <a:pathLst>
                  <a:path w="713137" h="713137" extrusionOk="0">
                    <a:moveTo>
                      <a:pt x="713137" y="521407"/>
                    </a:moveTo>
                    <a:lnTo>
                      <a:pt x="713137" y="0"/>
                    </a:lnTo>
                    <a:cubicBezTo>
                      <a:pt x="319271" y="0"/>
                      <a:pt x="0" y="319271"/>
                      <a:pt x="0" y="713137"/>
                    </a:cubicBezTo>
                    <a:lnTo>
                      <a:pt x="521408" y="713137"/>
                    </a:lnTo>
                    <a:cubicBezTo>
                      <a:pt x="521408" y="607245"/>
                      <a:pt x="607245" y="521407"/>
                      <a:pt x="713137" y="521407"/>
                    </a:cubicBezTo>
                    <a:close/>
                  </a:path>
                </a:pathLst>
              </a:cu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157;p50">
                <a:extLst>
                  <a:ext uri="{FF2B5EF4-FFF2-40B4-BE49-F238E27FC236}">
                    <a16:creationId xmlns:a16="http://schemas.microsoft.com/office/drawing/2014/main" id="{E1B04EB7-9DBA-4559-7CB6-806E0E8D8F2C}"/>
                  </a:ext>
                </a:extLst>
              </p:cNvPr>
              <p:cNvSpPr/>
              <p:nvPr/>
            </p:nvSpPr>
            <p:spPr>
              <a:xfrm>
                <a:off x="5998919" y="3983982"/>
                <a:ext cx="1426046" cy="713137"/>
              </a:xfrm>
              <a:custGeom>
                <a:avLst/>
                <a:gdLst/>
                <a:ahLst/>
                <a:cxnLst/>
                <a:rect l="l" t="t" r="r" b="b"/>
                <a:pathLst>
                  <a:path w="1426046" h="713137" extrusionOk="0">
                    <a:moveTo>
                      <a:pt x="904715" y="5165"/>
                    </a:moveTo>
                    <a:cubicBezTo>
                      <a:pt x="901981" y="108702"/>
                      <a:pt x="817282" y="191730"/>
                      <a:pt x="713137" y="191730"/>
                    </a:cubicBezTo>
                    <a:cubicBezTo>
                      <a:pt x="607245" y="191730"/>
                      <a:pt x="521408" y="105892"/>
                      <a:pt x="521408" y="0"/>
                    </a:cubicBezTo>
                    <a:lnTo>
                      <a:pt x="0" y="0"/>
                    </a:lnTo>
                    <a:cubicBezTo>
                      <a:pt x="0" y="393866"/>
                      <a:pt x="319271" y="713137"/>
                      <a:pt x="713137" y="713137"/>
                    </a:cubicBezTo>
                    <a:cubicBezTo>
                      <a:pt x="1100623" y="713137"/>
                      <a:pt x="1415867" y="404121"/>
                      <a:pt x="1426047" y="19067"/>
                    </a:cubicBezTo>
                    <a:lnTo>
                      <a:pt x="904715" y="5165"/>
                    </a:lnTo>
                    <a:close/>
                  </a:path>
                </a:pathLst>
              </a:custGeom>
              <a:solidFill>
                <a:schemeClr val="l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 name="Google Shape;1158;p50">
              <a:extLst>
                <a:ext uri="{FF2B5EF4-FFF2-40B4-BE49-F238E27FC236}">
                  <a16:creationId xmlns:a16="http://schemas.microsoft.com/office/drawing/2014/main" id="{BE336EFF-5D35-5DB8-5CEF-E213C33F54D8}"/>
                </a:ext>
              </a:extLst>
            </p:cNvPr>
            <p:cNvSpPr/>
            <p:nvPr/>
          </p:nvSpPr>
          <p:spPr>
            <a:xfrm>
              <a:off x="4783305" y="636091"/>
              <a:ext cx="365344" cy="330991"/>
            </a:xfrm>
            <a:custGeom>
              <a:avLst/>
              <a:gdLst/>
              <a:ahLst/>
              <a:cxnLst/>
              <a:rect l="l" t="t" r="r" b="b"/>
              <a:pathLst>
                <a:path w="577619" h="523306" extrusionOk="0">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solidFill>
              <a:schemeClr val="accent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1159;p50">
              <a:extLst>
                <a:ext uri="{FF2B5EF4-FFF2-40B4-BE49-F238E27FC236}">
                  <a16:creationId xmlns:a16="http://schemas.microsoft.com/office/drawing/2014/main" id="{AD3FFC76-2A4D-3D06-ADEB-B460DCE91250}"/>
                </a:ext>
              </a:extLst>
            </p:cNvPr>
            <p:cNvSpPr/>
            <p:nvPr/>
          </p:nvSpPr>
          <p:spPr>
            <a:xfrm>
              <a:off x="4810784" y="788761"/>
              <a:ext cx="309659" cy="122566"/>
            </a:xfrm>
            <a:custGeom>
              <a:avLst/>
              <a:gdLst/>
              <a:ahLst/>
              <a:cxnLst/>
              <a:rect l="l" t="t" r="r" b="b"/>
              <a:pathLst>
                <a:path w="489579" h="193780" extrusionOk="0">
                  <a:moveTo>
                    <a:pt x="0" y="193781"/>
                  </a:moveTo>
                  <a:lnTo>
                    <a:pt x="48957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160;p50">
              <a:extLst>
                <a:ext uri="{FF2B5EF4-FFF2-40B4-BE49-F238E27FC236}">
                  <a16:creationId xmlns:a16="http://schemas.microsoft.com/office/drawing/2014/main" id="{486A829E-3E01-D919-83ED-D018F80BBFF2}"/>
                </a:ext>
              </a:extLst>
            </p:cNvPr>
            <p:cNvGrpSpPr/>
            <p:nvPr/>
          </p:nvGrpSpPr>
          <p:grpSpPr>
            <a:xfrm>
              <a:off x="4246594" y="503852"/>
              <a:ext cx="901928" cy="901976"/>
              <a:chOff x="5998919" y="3270845"/>
              <a:chExt cx="1426198" cy="1426274"/>
            </a:xfrm>
          </p:grpSpPr>
          <p:sp>
            <p:nvSpPr>
              <p:cNvPr id="11" name="Google Shape;1161;p50">
                <a:extLst>
                  <a:ext uri="{FF2B5EF4-FFF2-40B4-BE49-F238E27FC236}">
                    <a16:creationId xmlns:a16="http://schemas.microsoft.com/office/drawing/2014/main" id="{2E8BD848-00C0-46EB-DEFF-8AD201E9026A}"/>
                  </a:ext>
                </a:extLst>
              </p:cNvPr>
              <p:cNvSpPr/>
              <p:nvPr/>
            </p:nvSpPr>
            <p:spPr>
              <a:xfrm>
                <a:off x="6712056" y="3270845"/>
                <a:ext cx="504239" cy="577619"/>
              </a:xfrm>
              <a:custGeom>
                <a:avLst/>
                <a:gdLst/>
                <a:ahLst/>
                <a:cxnLst/>
                <a:rect l="l" t="t" r="r" b="b"/>
                <a:pathLst>
                  <a:path w="504239" h="577619" extrusionOk="0">
                    <a:moveTo>
                      <a:pt x="135518" y="577620"/>
                    </a:moveTo>
                    <a:lnTo>
                      <a:pt x="504240" y="208897"/>
                    </a:lnTo>
                    <a:cubicBezTo>
                      <a:pt x="375179" y="79837"/>
                      <a:pt x="196895" y="0"/>
                      <a:pt x="0" y="0"/>
                    </a:cubicBezTo>
                    <a:lnTo>
                      <a:pt x="0" y="521408"/>
                    </a:lnTo>
                    <a:cubicBezTo>
                      <a:pt x="52946" y="521483"/>
                      <a:pt x="100879" y="542905"/>
                      <a:pt x="135518" y="577620"/>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162;p50">
                <a:extLst>
                  <a:ext uri="{FF2B5EF4-FFF2-40B4-BE49-F238E27FC236}">
                    <a16:creationId xmlns:a16="http://schemas.microsoft.com/office/drawing/2014/main" id="{63B82565-3D8D-EAC3-E3C3-65F6F4EF535D}"/>
                  </a:ext>
                </a:extLst>
              </p:cNvPr>
              <p:cNvSpPr/>
              <p:nvPr/>
            </p:nvSpPr>
            <p:spPr>
              <a:xfrm>
                <a:off x="6847498" y="3479895"/>
                <a:ext cx="577619" cy="523306"/>
              </a:xfrm>
              <a:custGeom>
                <a:avLst/>
                <a:gdLst/>
                <a:ahLst/>
                <a:cxnLst/>
                <a:rect l="l" t="t" r="r" b="b"/>
                <a:pathLst>
                  <a:path w="577619" h="523306" extrusionOk="0">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163;p50">
                <a:extLst>
                  <a:ext uri="{FF2B5EF4-FFF2-40B4-BE49-F238E27FC236}">
                    <a16:creationId xmlns:a16="http://schemas.microsoft.com/office/drawing/2014/main" id="{2BDD308E-FF44-0A0A-C2EF-BBB1DB37A1F9}"/>
                  </a:ext>
                </a:extLst>
              </p:cNvPr>
              <p:cNvSpPr/>
              <p:nvPr/>
            </p:nvSpPr>
            <p:spPr>
              <a:xfrm>
                <a:off x="5998919" y="3270845"/>
                <a:ext cx="1426046" cy="1426274"/>
              </a:xfrm>
              <a:custGeom>
                <a:avLst/>
                <a:gdLst/>
                <a:ahLst/>
                <a:cxnLst/>
                <a:rect l="l" t="t" r="r" b="b"/>
                <a:pathLst>
                  <a:path w="1426046" h="1426274" extrusionOk="0">
                    <a:moveTo>
                      <a:pt x="904715" y="718303"/>
                    </a:moveTo>
                    <a:cubicBezTo>
                      <a:pt x="901981" y="821840"/>
                      <a:pt x="817282" y="904867"/>
                      <a:pt x="713137" y="904867"/>
                    </a:cubicBezTo>
                    <a:cubicBezTo>
                      <a:pt x="607245" y="904867"/>
                      <a:pt x="521408" y="819029"/>
                      <a:pt x="521408" y="713137"/>
                    </a:cubicBezTo>
                    <a:cubicBezTo>
                      <a:pt x="521408" y="607245"/>
                      <a:pt x="607245" y="521408"/>
                      <a:pt x="713137" y="521408"/>
                    </a:cubicBezTo>
                    <a:lnTo>
                      <a:pt x="713137" y="0"/>
                    </a:lnTo>
                    <a:cubicBezTo>
                      <a:pt x="319271" y="0"/>
                      <a:pt x="0" y="319271"/>
                      <a:pt x="0" y="713137"/>
                    </a:cubicBezTo>
                    <a:cubicBezTo>
                      <a:pt x="0" y="1107003"/>
                      <a:pt x="319271" y="1426274"/>
                      <a:pt x="713137" y="1426274"/>
                    </a:cubicBezTo>
                    <a:cubicBezTo>
                      <a:pt x="1100623" y="1426274"/>
                      <a:pt x="1415867" y="1117258"/>
                      <a:pt x="1426047" y="732204"/>
                    </a:cubicBezTo>
                    <a:lnTo>
                      <a:pt x="904715" y="718303"/>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3" name="Group 5">
            <a:extLst>
              <a:ext uri="{FF2B5EF4-FFF2-40B4-BE49-F238E27FC236}">
                <a16:creationId xmlns:a16="http://schemas.microsoft.com/office/drawing/2014/main" id="{B695CD48-2F79-9055-A053-CD39343525F2}"/>
              </a:ext>
            </a:extLst>
          </p:cNvPr>
          <p:cNvGrpSpPr/>
          <p:nvPr/>
        </p:nvGrpSpPr>
        <p:grpSpPr>
          <a:xfrm>
            <a:off x="6190742" y="433555"/>
            <a:ext cx="2620319" cy="525185"/>
            <a:chOff x="1612709" y="1258934"/>
            <a:chExt cx="2620319" cy="525185"/>
          </a:xfrm>
        </p:grpSpPr>
        <p:sp>
          <p:nvSpPr>
            <p:cNvPr id="54" name="Freeform: Shape 52">
              <a:extLst>
                <a:ext uri="{FF2B5EF4-FFF2-40B4-BE49-F238E27FC236}">
                  <a16:creationId xmlns:a16="http://schemas.microsoft.com/office/drawing/2014/main" id="{AEC2BEBA-4EAF-0F2E-2697-D636F603F5A0}"/>
                </a:ext>
              </a:extLst>
            </p:cNvPr>
            <p:cNvSpPr/>
            <p:nvPr/>
          </p:nvSpPr>
          <p:spPr>
            <a:xfrm>
              <a:off x="1933814" y="1259577"/>
              <a:ext cx="140381" cy="140381"/>
            </a:xfrm>
            <a:custGeom>
              <a:avLst/>
              <a:gdLst>
                <a:gd name="connsiteX0" fmla="*/ 53340 w 76200"/>
                <a:gd name="connsiteY0" fmla="*/ 11081 h 76200"/>
                <a:gd name="connsiteX1" fmla="*/ 42863 w 76200"/>
                <a:gd name="connsiteY1" fmla="*/ 22511 h 76200"/>
                <a:gd name="connsiteX2" fmla="*/ 32385 w 76200"/>
                <a:gd name="connsiteY2" fmla="*/ 11081 h 76200"/>
                <a:gd name="connsiteX3" fmla="*/ 11430 w 76200"/>
                <a:gd name="connsiteY3" fmla="*/ 11081 h 76200"/>
                <a:gd name="connsiteX4" fmla="*/ 11430 w 76200"/>
                <a:gd name="connsiteY4" fmla="*/ 31083 h 76200"/>
                <a:gd name="connsiteX5" fmla="*/ 21908 w 76200"/>
                <a:gd name="connsiteY5" fmla="*/ 41561 h 76200"/>
                <a:gd name="connsiteX6" fmla="*/ 11430 w 76200"/>
                <a:gd name="connsiteY6" fmla="*/ 52991 h 76200"/>
                <a:gd name="connsiteX7" fmla="*/ 11430 w 76200"/>
                <a:gd name="connsiteY7" fmla="*/ 72993 h 76200"/>
                <a:gd name="connsiteX8" fmla="*/ 32385 w 76200"/>
                <a:gd name="connsiteY8" fmla="*/ 73946 h 76200"/>
                <a:gd name="connsiteX9" fmla="*/ 42863 w 76200"/>
                <a:gd name="connsiteY9" fmla="*/ 63468 h 76200"/>
                <a:gd name="connsiteX10" fmla="*/ 53340 w 76200"/>
                <a:gd name="connsiteY10" fmla="*/ 73946 h 76200"/>
                <a:gd name="connsiteX11" fmla="*/ 74295 w 76200"/>
                <a:gd name="connsiteY11" fmla="*/ 73946 h 76200"/>
                <a:gd name="connsiteX12" fmla="*/ 74295 w 76200"/>
                <a:gd name="connsiteY12" fmla="*/ 53943 h 76200"/>
                <a:gd name="connsiteX13" fmla="*/ 63818 w 76200"/>
                <a:gd name="connsiteY13" fmla="*/ 42513 h 76200"/>
                <a:gd name="connsiteX14" fmla="*/ 74295 w 76200"/>
                <a:gd name="connsiteY14" fmla="*/ 32036 h 76200"/>
                <a:gd name="connsiteX15" fmla="*/ 74295 w 76200"/>
                <a:gd name="connsiteY15" fmla="*/ 11081 h 76200"/>
                <a:gd name="connsiteX16" fmla="*/ 53340 w 76200"/>
                <a:gd name="connsiteY16" fmla="*/ 11081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3340" y="11081"/>
                  </a:moveTo>
                  <a:lnTo>
                    <a:pt x="42863" y="22511"/>
                  </a:lnTo>
                  <a:lnTo>
                    <a:pt x="32385" y="11081"/>
                  </a:lnTo>
                  <a:cubicBezTo>
                    <a:pt x="26670" y="6318"/>
                    <a:pt x="17145" y="6318"/>
                    <a:pt x="11430" y="11081"/>
                  </a:cubicBezTo>
                  <a:cubicBezTo>
                    <a:pt x="5715" y="15843"/>
                    <a:pt x="5715" y="26321"/>
                    <a:pt x="11430" y="31083"/>
                  </a:cubicBezTo>
                  <a:lnTo>
                    <a:pt x="21908" y="41561"/>
                  </a:lnTo>
                  <a:lnTo>
                    <a:pt x="11430" y="52991"/>
                  </a:lnTo>
                  <a:cubicBezTo>
                    <a:pt x="5715" y="58706"/>
                    <a:pt x="5715" y="68231"/>
                    <a:pt x="11430" y="72993"/>
                  </a:cubicBezTo>
                  <a:cubicBezTo>
                    <a:pt x="17145" y="77756"/>
                    <a:pt x="26670" y="79661"/>
                    <a:pt x="32385" y="73946"/>
                  </a:cubicBezTo>
                  <a:lnTo>
                    <a:pt x="42863" y="63468"/>
                  </a:lnTo>
                  <a:lnTo>
                    <a:pt x="53340" y="73946"/>
                  </a:lnTo>
                  <a:cubicBezTo>
                    <a:pt x="59055" y="79661"/>
                    <a:pt x="68580" y="79661"/>
                    <a:pt x="74295" y="73946"/>
                  </a:cubicBezTo>
                  <a:cubicBezTo>
                    <a:pt x="80010" y="68231"/>
                    <a:pt x="80010" y="58706"/>
                    <a:pt x="74295" y="53943"/>
                  </a:cubicBezTo>
                  <a:lnTo>
                    <a:pt x="63818" y="42513"/>
                  </a:lnTo>
                  <a:lnTo>
                    <a:pt x="74295" y="32036"/>
                  </a:lnTo>
                  <a:cubicBezTo>
                    <a:pt x="80010" y="26321"/>
                    <a:pt x="80010" y="16796"/>
                    <a:pt x="74295" y="11081"/>
                  </a:cubicBezTo>
                  <a:cubicBezTo>
                    <a:pt x="68580" y="5366"/>
                    <a:pt x="59055" y="6318"/>
                    <a:pt x="53340" y="11081"/>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55" name="Freeform: Shape 53">
              <a:extLst>
                <a:ext uri="{FF2B5EF4-FFF2-40B4-BE49-F238E27FC236}">
                  <a16:creationId xmlns:a16="http://schemas.microsoft.com/office/drawing/2014/main" id="{A2B2E35C-6EFC-7C17-24FF-627CEC90147C}"/>
                </a:ext>
              </a:extLst>
            </p:cNvPr>
            <p:cNvSpPr/>
            <p:nvPr/>
          </p:nvSpPr>
          <p:spPr>
            <a:xfrm>
              <a:off x="2265942" y="1258934"/>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56" name="Freeform: Shape 54">
              <a:extLst>
                <a:ext uri="{FF2B5EF4-FFF2-40B4-BE49-F238E27FC236}">
                  <a16:creationId xmlns:a16="http://schemas.microsoft.com/office/drawing/2014/main" id="{B9EB74B2-BEEF-997A-194D-C8852222CA24}"/>
                </a:ext>
              </a:extLst>
            </p:cNvPr>
            <p:cNvSpPr/>
            <p:nvPr/>
          </p:nvSpPr>
          <p:spPr>
            <a:xfrm>
              <a:off x="2598070" y="125893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3342 w 76200"/>
                <a:gd name="connsiteY11" fmla="*/ 74295 h 76200"/>
                <a:gd name="connsiteX12" fmla="*/ 73342 w 76200"/>
                <a:gd name="connsiteY12" fmla="*/ 54293 h 76200"/>
                <a:gd name="connsiteX13" fmla="*/ 62865 w 76200"/>
                <a:gd name="connsiteY13" fmla="*/ 43815 h 76200"/>
                <a:gd name="connsiteX14" fmla="*/ 73342 w 76200"/>
                <a:gd name="connsiteY14" fmla="*/ 33338 h 76200"/>
                <a:gd name="connsiteX15" fmla="*/ 73342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6667" y="17145"/>
                    <a:pt x="5715" y="26670"/>
                    <a:pt x="11430" y="31433"/>
                  </a:cubicBezTo>
                  <a:lnTo>
                    <a:pt x="21908" y="41910"/>
                  </a:lnTo>
                  <a:lnTo>
                    <a:pt x="11430" y="52388"/>
                  </a:lnTo>
                  <a:cubicBezTo>
                    <a:pt x="5715" y="58103"/>
                    <a:pt x="5715" y="67628"/>
                    <a:pt x="11430" y="72390"/>
                  </a:cubicBezTo>
                  <a:cubicBezTo>
                    <a:pt x="17145" y="77153"/>
                    <a:pt x="26670" y="78105"/>
                    <a:pt x="31433" y="72390"/>
                  </a:cubicBezTo>
                  <a:lnTo>
                    <a:pt x="41910" y="61913"/>
                  </a:lnTo>
                  <a:lnTo>
                    <a:pt x="52388" y="74295"/>
                  </a:lnTo>
                  <a:cubicBezTo>
                    <a:pt x="58103" y="80010"/>
                    <a:pt x="67628" y="80010"/>
                    <a:pt x="73342" y="74295"/>
                  </a:cubicBezTo>
                  <a:cubicBezTo>
                    <a:pt x="79058" y="68580"/>
                    <a:pt x="79058" y="59055"/>
                    <a:pt x="73342" y="54293"/>
                  </a:cubicBezTo>
                  <a:lnTo>
                    <a:pt x="62865" y="43815"/>
                  </a:lnTo>
                  <a:lnTo>
                    <a:pt x="73342" y="33338"/>
                  </a:lnTo>
                  <a:cubicBezTo>
                    <a:pt x="79058" y="27623"/>
                    <a:pt x="79058" y="18098"/>
                    <a:pt x="73342" y="13335"/>
                  </a:cubicBezTo>
                  <a:cubicBezTo>
                    <a:pt x="67628" y="6668"/>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57" name="Freeform: Shape 55">
              <a:extLst>
                <a:ext uri="{FF2B5EF4-FFF2-40B4-BE49-F238E27FC236}">
                  <a16:creationId xmlns:a16="http://schemas.microsoft.com/office/drawing/2014/main" id="{4597AFEF-DF2C-57C1-6C82-DF9F9C60FE77}"/>
                </a:ext>
              </a:extLst>
            </p:cNvPr>
            <p:cNvSpPr/>
            <p:nvPr/>
          </p:nvSpPr>
          <p:spPr>
            <a:xfrm>
              <a:off x="2930198" y="125893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2863 h 76200"/>
                <a:gd name="connsiteX6" fmla="*/ 11430 w 76200"/>
                <a:gd name="connsiteY6" fmla="*/ 53340 h 76200"/>
                <a:gd name="connsiteX7" fmla="*/ 11430 w 76200"/>
                <a:gd name="connsiteY7" fmla="*/ 73343 h 76200"/>
                <a:gd name="connsiteX8" fmla="*/ 31433 w 76200"/>
                <a:gd name="connsiteY8" fmla="*/ 73343 h 76200"/>
                <a:gd name="connsiteX9" fmla="*/ 41910 w 76200"/>
                <a:gd name="connsiteY9" fmla="*/ 62865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3343 w 76200"/>
                <a:gd name="connsiteY15" fmla="*/ 11430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8" y="5715"/>
                    <a:pt x="16193" y="5715"/>
                    <a:pt x="11430" y="11430"/>
                  </a:cubicBezTo>
                  <a:cubicBezTo>
                    <a:pt x="6668" y="17145"/>
                    <a:pt x="5715" y="26670"/>
                    <a:pt x="11430" y="31433"/>
                  </a:cubicBezTo>
                  <a:lnTo>
                    <a:pt x="21908" y="42863"/>
                  </a:lnTo>
                  <a:lnTo>
                    <a:pt x="11430" y="53340"/>
                  </a:lnTo>
                  <a:cubicBezTo>
                    <a:pt x="5715" y="59055"/>
                    <a:pt x="5715" y="68580"/>
                    <a:pt x="11430" y="73343"/>
                  </a:cubicBezTo>
                  <a:cubicBezTo>
                    <a:pt x="17145" y="78105"/>
                    <a:pt x="26670" y="79058"/>
                    <a:pt x="31433" y="73343"/>
                  </a:cubicBezTo>
                  <a:lnTo>
                    <a:pt x="41910" y="62865"/>
                  </a:lnTo>
                  <a:lnTo>
                    <a:pt x="52388" y="74295"/>
                  </a:lnTo>
                  <a:cubicBezTo>
                    <a:pt x="58102" y="80010"/>
                    <a:pt x="67627" y="80010"/>
                    <a:pt x="72390" y="74295"/>
                  </a:cubicBezTo>
                  <a:cubicBezTo>
                    <a:pt x="78105" y="68580"/>
                    <a:pt x="78105" y="59055"/>
                    <a:pt x="72390" y="54293"/>
                  </a:cubicBezTo>
                  <a:lnTo>
                    <a:pt x="61913" y="43815"/>
                  </a:lnTo>
                  <a:lnTo>
                    <a:pt x="72390" y="33338"/>
                  </a:lnTo>
                  <a:cubicBezTo>
                    <a:pt x="79058" y="26670"/>
                    <a:pt x="79058" y="17145"/>
                    <a:pt x="73343" y="11430"/>
                  </a:cubicBezTo>
                  <a:cubicBezTo>
                    <a:pt x="67627" y="6668"/>
                    <a:pt x="58102"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58" name="Freeform: Shape 56">
              <a:extLst>
                <a:ext uri="{FF2B5EF4-FFF2-40B4-BE49-F238E27FC236}">
                  <a16:creationId xmlns:a16="http://schemas.microsoft.com/office/drawing/2014/main" id="{F545C158-E77B-CA88-825A-D622263B8192}"/>
                </a:ext>
              </a:extLst>
            </p:cNvPr>
            <p:cNvSpPr/>
            <p:nvPr/>
          </p:nvSpPr>
          <p:spPr>
            <a:xfrm>
              <a:off x="3262326" y="125893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5715" y="17145"/>
                    <a:pt x="5715" y="26670"/>
                    <a:pt x="11430" y="31433"/>
                  </a:cubicBezTo>
                  <a:lnTo>
                    <a:pt x="21908" y="41910"/>
                  </a:lnTo>
                  <a:lnTo>
                    <a:pt x="11430" y="52388"/>
                  </a:lnTo>
                  <a:cubicBezTo>
                    <a:pt x="5715" y="58103"/>
                    <a:pt x="5715" y="67628"/>
                    <a:pt x="11430" y="72390"/>
                  </a:cubicBezTo>
                  <a:cubicBezTo>
                    <a:pt x="17145" y="78105"/>
                    <a:pt x="26670" y="78105"/>
                    <a:pt x="31433"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59" name="Freeform: Shape 57">
              <a:extLst>
                <a:ext uri="{FF2B5EF4-FFF2-40B4-BE49-F238E27FC236}">
                  <a16:creationId xmlns:a16="http://schemas.microsoft.com/office/drawing/2014/main" id="{9B69C70C-3711-0794-A627-F83761A1D82B}"/>
                </a:ext>
              </a:extLst>
            </p:cNvPr>
            <p:cNvSpPr/>
            <p:nvPr/>
          </p:nvSpPr>
          <p:spPr>
            <a:xfrm>
              <a:off x="3594454" y="1258934"/>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6667"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7150"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0" name="Freeform: Shape 58">
              <a:extLst>
                <a:ext uri="{FF2B5EF4-FFF2-40B4-BE49-F238E27FC236}">
                  <a16:creationId xmlns:a16="http://schemas.microsoft.com/office/drawing/2014/main" id="{74DDC2DC-AFC5-4DB3-C9CD-1D656EEFE62A}"/>
                </a:ext>
              </a:extLst>
            </p:cNvPr>
            <p:cNvSpPr/>
            <p:nvPr/>
          </p:nvSpPr>
          <p:spPr>
            <a:xfrm>
              <a:off x="3926582" y="1258934"/>
              <a:ext cx="140381" cy="140381"/>
            </a:xfrm>
            <a:custGeom>
              <a:avLst/>
              <a:gdLst>
                <a:gd name="connsiteX0" fmla="*/ 52387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7 w 76200"/>
                <a:gd name="connsiteY10" fmla="*/ 72390 h 76200"/>
                <a:gd name="connsiteX11" fmla="*/ 72390 w 76200"/>
                <a:gd name="connsiteY11" fmla="*/ 72390 h 76200"/>
                <a:gd name="connsiteX12" fmla="*/ 72390 w 76200"/>
                <a:gd name="connsiteY12" fmla="*/ 52388 h 76200"/>
                <a:gd name="connsiteX13" fmla="*/ 61912 w 76200"/>
                <a:gd name="connsiteY13" fmla="*/ 41910 h 76200"/>
                <a:gd name="connsiteX14" fmla="*/ 72390 w 76200"/>
                <a:gd name="connsiteY14" fmla="*/ 31433 h 76200"/>
                <a:gd name="connsiteX15" fmla="*/ 72390 w 76200"/>
                <a:gd name="connsiteY15" fmla="*/ 11430 h 76200"/>
                <a:gd name="connsiteX16" fmla="*/ 52387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7"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7" y="72390"/>
                  </a:lnTo>
                  <a:cubicBezTo>
                    <a:pt x="58103" y="78105"/>
                    <a:pt x="67628" y="78105"/>
                    <a:pt x="72390" y="72390"/>
                  </a:cubicBezTo>
                  <a:cubicBezTo>
                    <a:pt x="78105" y="66675"/>
                    <a:pt x="78105" y="57150"/>
                    <a:pt x="72390" y="52388"/>
                  </a:cubicBezTo>
                  <a:lnTo>
                    <a:pt x="61912" y="41910"/>
                  </a:lnTo>
                  <a:lnTo>
                    <a:pt x="72390" y="31433"/>
                  </a:lnTo>
                  <a:cubicBezTo>
                    <a:pt x="78105" y="25718"/>
                    <a:pt x="78105" y="16193"/>
                    <a:pt x="72390" y="11430"/>
                  </a:cubicBezTo>
                  <a:cubicBezTo>
                    <a:pt x="66675" y="6668"/>
                    <a:pt x="58103" y="6668"/>
                    <a:pt x="52387"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1" name="Freeform: Shape 98">
              <a:extLst>
                <a:ext uri="{FF2B5EF4-FFF2-40B4-BE49-F238E27FC236}">
                  <a16:creationId xmlns:a16="http://schemas.microsoft.com/office/drawing/2014/main" id="{6907C68C-C2A1-F884-4CEB-6008B9505B4B}"/>
                </a:ext>
              </a:extLst>
            </p:cNvPr>
            <p:cNvSpPr/>
            <p:nvPr/>
          </p:nvSpPr>
          <p:spPr>
            <a:xfrm>
              <a:off x="2099878" y="1451657"/>
              <a:ext cx="140381" cy="140381"/>
            </a:xfrm>
            <a:custGeom>
              <a:avLst/>
              <a:gdLst>
                <a:gd name="connsiteX0" fmla="*/ 53340 w 76200"/>
                <a:gd name="connsiteY0" fmla="*/ 11081 h 76200"/>
                <a:gd name="connsiteX1" fmla="*/ 42863 w 76200"/>
                <a:gd name="connsiteY1" fmla="*/ 22511 h 76200"/>
                <a:gd name="connsiteX2" fmla="*/ 32385 w 76200"/>
                <a:gd name="connsiteY2" fmla="*/ 11081 h 76200"/>
                <a:gd name="connsiteX3" fmla="*/ 11430 w 76200"/>
                <a:gd name="connsiteY3" fmla="*/ 11081 h 76200"/>
                <a:gd name="connsiteX4" fmla="*/ 11430 w 76200"/>
                <a:gd name="connsiteY4" fmla="*/ 31083 h 76200"/>
                <a:gd name="connsiteX5" fmla="*/ 21908 w 76200"/>
                <a:gd name="connsiteY5" fmla="*/ 41561 h 76200"/>
                <a:gd name="connsiteX6" fmla="*/ 11430 w 76200"/>
                <a:gd name="connsiteY6" fmla="*/ 52991 h 76200"/>
                <a:gd name="connsiteX7" fmla="*/ 11430 w 76200"/>
                <a:gd name="connsiteY7" fmla="*/ 72993 h 76200"/>
                <a:gd name="connsiteX8" fmla="*/ 32385 w 76200"/>
                <a:gd name="connsiteY8" fmla="*/ 73946 h 76200"/>
                <a:gd name="connsiteX9" fmla="*/ 42863 w 76200"/>
                <a:gd name="connsiteY9" fmla="*/ 63468 h 76200"/>
                <a:gd name="connsiteX10" fmla="*/ 53340 w 76200"/>
                <a:gd name="connsiteY10" fmla="*/ 73946 h 76200"/>
                <a:gd name="connsiteX11" fmla="*/ 74295 w 76200"/>
                <a:gd name="connsiteY11" fmla="*/ 73946 h 76200"/>
                <a:gd name="connsiteX12" fmla="*/ 74295 w 76200"/>
                <a:gd name="connsiteY12" fmla="*/ 53943 h 76200"/>
                <a:gd name="connsiteX13" fmla="*/ 63818 w 76200"/>
                <a:gd name="connsiteY13" fmla="*/ 42513 h 76200"/>
                <a:gd name="connsiteX14" fmla="*/ 74295 w 76200"/>
                <a:gd name="connsiteY14" fmla="*/ 32036 h 76200"/>
                <a:gd name="connsiteX15" fmla="*/ 74295 w 76200"/>
                <a:gd name="connsiteY15" fmla="*/ 11081 h 76200"/>
                <a:gd name="connsiteX16" fmla="*/ 53340 w 76200"/>
                <a:gd name="connsiteY16" fmla="*/ 11081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3340" y="11081"/>
                  </a:moveTo>
                  <a:lnTo>
                    <a:pt x="42863" y="22511"/>
                  </a:lnTo>
                  <a:lnTo>
                    <a:pt x="32385" y="11081"/>
                  </a:lnTo>
                  <a:cubicBezTo>
                    <a:pt x="26670" y="6318"/>
                    <a:pt x="17145" y="6318"/>
                    <a:pt x="11430" y="11081"/>
                  </a:cubicBezTo>
                  <a:cubicBezTo>
                    <a:pt x="5715" y="15843"/>
                    <a:pt x="5715" y="26321"/>
                    <a:pt x="11430" y="31083"/>
                  </a:cubicBezTo>
                  <a:lnTo>
                    <a:pt x="21908" y="41561"/>
                  </a:lnTo>
                  <a:lnTo>
                    <a:pt x="11430" y="52991"/>
                  </a:lnTo>
                  <a:cubicBezTo>
                    <a:pt x="5715" y="58706"/>
                    <a:pt x="5715" y="68231"/>
                    <a:pt x="11430" y="72993"/>
                  </a:cubicBezTo>
                  <a:cubicBezTo>
                    <a:pt x="17145" y="77756"/>
                    <a:pt x="26670" y="79661"/>
                    <a:pt x="32385" y="73946"/>
                  </a:cubicBezTo>
                  <a:lnTo>
                    <a:pt x="42863" y="63468"/>
                  </a:lnTo>
                  <a:lnTo>
                    <a:pt x="53340" y="73946"/>
                  </a:lnTo>
                  <a:cubicBezTo>
                    <a:pt x="59055" y="79661"/>
                    <a:pt x="68580" y="79661"/>
                    <a:pt x="74295" y="73946"/>
                  </a:cubicBezTo>
                  <a:cubicBezTo>
                    <a:pt x="80010" y="68231"/>
                    <a:pt x="80010" y="58706"/>
                    <a:pt x="74295" y="53943"/>
                  </a:cubicBezTo>
                  <a:lnTo>
                    <a:pt x="63818" y="42513"/>
                  </a:lnTo>
                  <a:lnTo>
                    <a:pt x="74295" y="32036"/>
                  </a:lnTo>
                  <a:cubicBezTo>
                    <a:pt x="80010" y="26321"/>
                    <a:pt x="80010" y="16796"/>
                    <a:pt x="74295" y="11081"/>
                  </a:cubicBezTo>
                  <a:cubicBezTo>
                    <a:pt x="68580" y="5366"/>
                    <a:pt x="59055" y="6318"/>
                    <a:pt x="53340" y="11081"/>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2" name="Freeform: Shape 99">
              <a:extLst>
                <a:ext uri="{FF2B5EF4-FFF2-40B4-BE49-F238E27FC236}">
                  <a16:creationId xmlns:a16="http://schemas.microsoft.com/office/drawing/2014/main" id="{F5CE0705-7255-AFC4-4C52-A26117DF13B8}"/>
                </a:ext>
              </a:extLst>
            </p:cNvPr>
            <p:cNvSpPr/>
            <p:nvPr/>
          </p:nvSpPr>
          <p:spPr>
            <a:xfrm>
              <a:off x="2432006" y="1451014"/>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3" name="Freeform: Shape 100">
              <a:extLst>
                <a:ext uri="{FF2B5EF4-FFF2-40B4-BE49-F238E27FC236}">
                  <a16:creationId xmlns:a16="http://schemas.microsoft.com/office/drawing/2014/main" id="{8FA9CB63-9159-2DE1-A96C-434ED949A38B}"/>
                </a:ext>
              </a:extLst>
            </p:cNvPr>
            <p:cNvSpPr/>
            <p:nvPr/>
          </p:nvSpPr>
          <p:spPr>
            <a:xfrm>
              <a:off x="2764134" y="145101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3342 w 76200"/>
                <a:gd name="connsiteY11" fmla="*/ 74295 h 76200"/>
                <a:gd name="connsiteX12" fmla="*/ 73342 w 76200"/>
                <a:gd name="connsiteY12" fmla="*/ 54293 h 76200"/>
                <a:gd name="connsiteX13" fmla="*/ 62865 w 76200"/>
                <a:gd name="connsiteY13" fmla="*/ 43815 h 76200"/>
                <a:gd name="connsiteX14" fmla="*/ 73342 w 76200"/>
                <a:gd name="connsiteY14" fmla="*/ 33338 h 76200"/>
                <a:gd name="connsiteX15" fmla="*/ 73342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6667" y="17145"/>
                    <a:pt x="5715" y="26670"/>
                    <a:pt x="11430" y="31433"/>
                  </a:cubicBezTo>
                  <a:lnTo>
                    <a:pt x="21908" y="41910"/>
                  </a:lnTo>
                  <a:lnTo>
                    <a:pt x="11430" y="52388"/>
                  </a:lnTo>
                  <a:cubicBezTo>
                    <a:pt x="5715" y="58103"/>
                    <a:pt x="5715" y="67628"/>
                    <a:pt x="11430" y="72390"/>
                  </a:cubicBezTo>
                  <a:cubicBezTo>
                    <a:pt x="17145" y="77153"/>
                    <a:pt x="26670" y="78105"/>
                    <a:pt x="31433" y="72390"/>
                  </a:cubicBezTo>
                  <a:lnTo>
                    <a:pt x="41910" y="61913"/>
                  </a:lnTo>
                  <a:lnTo>
                    <a:pt x="52388" y="74295"/>
                  </a:lnTo>
                  <a:cubicBezTo>
                    <a:pt x="58103" y="80010"/>
                    <a:pt x="67628" y="80010"/>
                    <a:pt x="73342" y="74295"/>
                  </a:cubicBezTo>
                  <a:cubicBezTo>
                    <a:pt x="79058" y="68580"/>
                    <a:pt x="79058" y="59055"/>
                    <a:pt x="73342" y="54293"/>
                  </a:cubicBezTo>
                  <a:lnTo>
                    <a:pt x="62865" y="43815"/>
                  </a:lnTo>
                  <a:lnTo>
                    <a:pt x="73342" y="33338"/>
                  </a:lnTo>
                  <a:cubicBezTo>
                    <a:pt x="79058" y="27623"/>
                    <a:pt x="79058" y="18098"/>
                    <a:pt x="73342" y="13335"/>
                  </a:cubicBezTo>
                  <a:cubicBezTo>
                    <a:pt x="67628" y="6668"/>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4" name="Freeform: Shape 101">
              <a:extLst>
                <a:ext uri="{FF2B5EF4-FFF2-40B4-BE49-F238E27FC236}">
                  <a16:creationId xmlns:a16="http://schemas.microsoft.com/office/drawing/2014/main" id="{F61C03F8-E2E2-5108-0A2A-B06F683E36CD}"/>
                </a:ext>
              </a:extLst>
            </p:cNvPr>
            <p:cNvSpPr/>
            <p:nvPr/>
          </p:nvSpPr>
          <p:spPr>
            <a:xfrm>
              <a:off x="3096262" y="145101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2863 h 76200"/>
                <a:gd name="connsiteX6" fmla="*/ 11430 w 76200"/>
                <a:gd name="connsiteY6" fmla="*/ 53340 h 76200"/>
                <a:gd name="connsiteX7" fmla="*/ 11430 w 76200"/>
                <a:gd name="connsiteY7" fmla="*/ 73343 h 76200"/>
                <a:gd name="connsiteX8" fmla="*/ 31433 w 76200"/>
                <a:gd name="connsiteY8" fmla="*/ 73343 h 76200"/>
                <a:gd name="connsiteX9" fmla="*/ 41910 w 76200"/>
                <a:gd name="connsiteY9" fmla="*/ 62865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3343 w 76200"/>
                <a:gd name="connsiteY15" fmla="*/ 11430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8" y="5715"/>
                    <a:pt x="16193" y="5715"/>
                    <a:pt x="11430" y="11430"/>
                  </a:cubicBezTo>
                  <a:cubicBezTo>
                    <a:pt x="6668" y="17145"/>
                    <a:pt x="5715" y="26670"/>
                    <a:pt x="11430" y="31433"/>
                  </a:cubicBezTo>
                  <a:lnTo>
                    <a:pt x="21908" y="42863"/>
                  </a:lnTo>
                  <a:lnTo>
                    <a:pt x="11430" y="53340"/>
                  </a:lnTo>
                  <a:cubicBezTo>
                    <a:pt x="5715" y="59055"/>
                    <a:pt x="5715" y="68580"/>
                    <a:pt x="11430" y="73343"/>
                  </a:cubicBezTo>
                  <a:cubicBezTo>
                    <a:pt x="17145" y="78105"/>
                    <a:pt x="26670" y="79058"/>
                    <a:pt x="31433" y="73343"/>
                  </a:cubicBezTo>
                  <a:lnTo>
                    <a:pt x="41910" y="62865"/>
                  </a:lnTo>
                  <a:lnTo>
                    <a:pt x="52388" y="74295"/>
                  </a:lnTo>
                  <a:cubicBezTo>
                    <a:pt x="58102" y="80010"/>
                    <a:pt x="67627" y="80010"/>
                    <a:pt x="72390" y="74295"/>
                  </a:cubicBezTo>
                  <a:cubicBezTo>
                    <a:pt x="78105" y="68580"/>
                    <a:pt x="78105" y="59055"/>
                    <a:pt x="72390" y="54293"/>
                  </a:cubicBezTo>
                  <a:lnTo>
                    <a:pt x="61913" y="43815"/>
                  </a:lnTo>
                  <a:lnTo>
                    <a:pt x="72390" y="33338"/>
                  </a:lnTo>
                  <a:cubicBezTo>
                    <a:pt x="79058" y="26670"/>
                    <a:pt x="79058" y="17145"/>
                    <a:pt x="73343" y="11430"/>
                  </a:cubicBezTo>
                  <a:cubicBezTo>
                    <a:pt x="67627" y="6668"/>
                    <a:pt x="58102"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5" name="Freeform: Shape 102">
              <a:extLst>
                <a:ext uri="{FF2B5EF4-FFF2-40B4-BE49-F238E27FC236}">
                  <a16:creationId xmlns:a16="http://schemas.microsoft.com/office/drawing/2014/main" id="{8795EA0A-01B1-C161-3065-D1A4D426F0F6}"/>
                </a:ext>
              </a:extLst>
            </p:cNvPr>
            <p:cNvSpPr/>
            <p:nvPr/>
          </p:nvSpPr>
          <p:spPr>
            <a:xfrm>
              <a:off x="3428390" y="145101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5715" y="17145"/>
                    <a:pt x="5715" y="26670"/>
                    <a:pt x="11430" y="31433"/>
                  </a:cubicBezTo>
                  <a:lnTo>
                    <a:pt x="21908" y="41910"/>
                  </a:lnTo>
                  <a:lnTo>
                    <a:pt x="11430" y="52388"/>
                  </a:lnTo>
                  <a:cubicBezTo>
                    <a:pt x="5715" y="58103"/>
                    <a:pt x="5715" y="67628"/>
                    <a:pt x="11430" y="72390"/>
                  </a:cubicBezTo>
                  <a:cubicBezTo>
                    <a:pt x="17145" y="78105"/>
                    <a:pt x="26670" y="78105"/>
                    <a:pt x="31433"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6" name="Freeform: Shape 103">
              <a:extLst>
                <a:ext uri="{FF2B5EF4-FFF2-40B4-BE49-F238E27FC236}">
                  <a16:creationId xmlns:a16="http://schemas.microsoft.com/office/drawing/2014/main" id="{045F7E6B-A698-74C4-1A45-B60CAC0693F1}"/>
                </a:ext>
              </a:extLst>
            </p:cNvPr>
            <p:cNvSpPr/>
            <p:nvPr/>
          </p:nvSpPr>
          <p:spPr>
            <a:xfrm>
              <a:off x="3760518" y="1451014"/>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6667"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7150"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7" name="Freeform: Shape 104">
              <a:extLst>
                <a:ext uri="{FF2B5EF4-FFF2-40B4-BE49-F238E27FC236}">
                  <a16:creationId xmlns:a16="http://schemas.microsoft.com/office/drawing/2014/main" id="{291BFEA3-75A2-EF13-02AD-8C2C9C8695E4}"/>
                </a:ext>
              </a:extLst>
            </p:cNvPr>
            <p:cNvSpPr/>
            <p:nvPr/>
          </p:nvSpPr>
          <p:spPr>
            <a:xfrm>
              <a:off x="4092647" y="1451014"/>
              <a:ext cx="140381" cy="140381"/>
            </a:xfrm>
            <a:custGeom>
              <a:avLst/>
              <a:gdLst>
                <a:gd name="connsiteX0" fmla="*/ 52387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7 w 76200"/>
                <a:gd name="connsiteY10" fmla="*/ 72390 h 76200"/>
                <a:gd name="connsiteX11" fmla="*/ 72390 w 76200"/>
                <a:gd name="connsiteY11" fmla="*/ 72390 h 76200"/>
                <a:gd name="connsiteX12" fmla="*/ 72390 w 76200"/>
                <a:gd name="connsiteY12" fmla="*/ 52388 h 76200"/>
                <a:gd name="connsiteX13" fmla="*/ 61912 w 76200"/>
                <a:gd name="connsiteY13" fmla="*/ 41910 h 76200"/>
                <a:gd name="connsiteX14" fmla="*/ 72390 w 76200"/>
                <a:gd name="connsiteY14" fmla="*/ 31433 h 76200"/>
                <a:gd name="connsiteX15" fmla="*/ 72390 w 76200"/>
                <a:gd name="connsiteY15" fmla="*/ 11430 h 76200"/>
                <a:gd name="connsiteX16" fmla="*/ 52387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7"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7" y="72390"/>
                  </a:lnTo>
                  <a:cubicBezTo>
                    <a:pt x="58103" y="78105"/>
                    <a:pt x="67628" y="78105"/>
                    <a:pt x="72390" y="72390"/>
                  </a:cubicBezTo>
                  <a:cubicBezTo>
                    <a:pt x="78105" y="66675"/>
                    <a:pt x="78105" y="57150"/>
                    <a:pt x="72390" y="52388"/>
                  </a:cubicBezTo>
                  <a:lnTo>
                    <a:pt x="61912" y="41910"/>
                  </a:lnTo>
                  <a:lnTo>
                    <a:pt x="72390" y="31433"/>
                  </a:lnTo>
                  <a:cubicBezTo>
                    <a:pt x="78105" y="25718"/>
                    <a:pt x="78105" y="16193"/>
                    <a:pt x="72390" y="11430"/>
                  </a:cubicBezTo>
                  <a:cubicBezTo>
                    <a:pt x="66675" y="6668"/>
                    <a:pt x="58103" y="6668"/>
                    <a:pt x="52387"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8" name="Freeform: Shape 106">
              <a:extLst>
                <a:ext uri="{FF2B5EF4-FFF2-40B4-BE49-F238E27FC236}">
                  <a16:creationId xmlns:a16="http://schemas.microsoft.com/office/drawing/2014/main" id="{5C0CB144-497D-C09F-CEAD-903020434E62}"/>
                </a:ext>
              </a:extLst>
            </p:cNvPr>
            <p:cNvSpPr/>
            <p:nvPr/>
          </p:nvSpPr>
          <p:spPr>
            <a:xfrm>
              <a:off x="1612709" y="1643738"/>
              <a:ext cx="140381" cy="140381"/>
            </a:xfrm>
            <a:custGeom>
              <a:avLst/>
              <a:gdLst>
                <a:gd name="connsiteX0" fmla="*/ 53340 w 76200"/>
                <a:gd name="connsiteY0" fmla="*/ 11081 h 76200"/>
                <a:gd name="connsiteX1" fmla="*/ 42863 w 76200"/>
                <a:gd name="connsiteY1" fmla="*/ 22511 h 76200"/>
                <a:gd name="connsiteX2" fmla="*/ 32385 w 76200"/>
                <a:gd name="connsiteY2" fmla="*/ 11081 h 76200"/>
                <a:gd name="connsiteX3" fmla="*/ 11430 w 76200"/>
                <a:gd name="connsiteY3" fmla="*/ 11081 h 76200"/>
                <a:gd name="connsiteX4" fmla="*/ 11430 w 76200"/>
                <a:gd name="connsiteY4" fmla="*/ 31083 h 76200"/>
                <a:gd name="connsiteX5" fmla="*/ 21908 w 76200"/>
                <a:gd name="connsiteY5" fmla="*/ 41561 h 76200"/>
                <a:gd name="connsiteX6" fmla="*/ 11430 w 76200"/>
                <a:gd name="connsiteY6" fmla="*/ 52991 h 76200"/>
                <a:gd name="connsiteX7" fmla="*/ 11430 w 76200"/>
                <a:gd name="connsiteY7" fmla="*/ 72993 h 76200"/>
                <a:gd name="connsiteX8" fmla="*/ 32385 w 76200"/>
                <a:gd name="connsiteY8" fmla="*/ 73946 h 76200"/>
                <a:gd name="connsiteX9" fmla="*/ 42863 w 76200"/>
                <a:gd name="connsiteY9" fmla="*/ 63468 h 76200"/>
                <a:gd name="connsiteX10" fmla="*/ 53340 w 76200"/>
                <a:gd name="connsiteY10" fmla="*/ 73946 h 76200"/>
                <a:gd name="connsiteX11" fmla="*/ 74295 w 76200"/>
                <a:gd name="connsiteY11" fmla="*/ 73946 h 76200"/>
                <a:gd name="connsiteX12" fmla="*/ 74295 w 76200"/>
                <a:gd name="connsiteY12" fmla="*/ 53943 h 76200"/>
                <a:gd name="connsiteX13" fmla="*/ 63818 w 76200"/>
                <a:gd name="connsiteY13" fmla="*/ 42513 h 76200"/>
                <a:gd name="connsiteX14" fmla="*/ 74295 w 76200"/>
                <a:gd name="connsiteY14" fmla="*/ 32036 h 76200"/>
                <a:gd name="connsiteX15" fmla="*/ 74295 w 76200"/>
                <a:gd name="connsiteY15" fmla="*/ 11081 h 76200"/>
                <a:gd name="connsiteX16" fmla="*/ 53340 w 76200"/>
                <a:gd name="connsiteY16" fmla="*/ 11081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3340" y="11081"/>
                  </a:moveTo>
                  <a:lnTo>
                    <a:pt x="42863" y="22511"/>
                  </a:lnTo>
                  <a:lnTo>
                    <a:pt x="32385" y="11081"/>
                  </a:lnTo>
                  <a:cubicBezTo>
                    <a:pt x="26670" y="6318"/>
                    <a:pt x="17145" y="6318"/>
                    <a:pt x="11430" y="11081"/>
                  </a:cubicBezTo>
                  <a:cubicBezTo>
                    <a:pt x="5715" y="15843"/>
                    <a:pt x="5715" y="26321"/>
                    <a:pt x="11430" y="31083"/>
                  </a:cubicBezTo>
                  <a:lnTo>
                    <a:pt x="21908" y="41561"/>
                  </a:lnTo>
                  <a:lnTo>
                    <a:pt x="11430" y="52991"/>
                  </a:lnTo>
                  <a:cubicBezTo>
                    <a:pt x="5715" y="58706"/>
                    <a:pt x="5715" y="68231"/>
                    <a:pt x="11430" y="72993"/>
                  </a:cubicBezTo>
                  <a:cubicBezTo>
                    <a:pt x="17145" y="77756"/>
                    <a:pt x="26670" y="79661"/>
                    <a:pt x="32385" y="73946"/>
                  </a:cubicBezTo>
                  <a:lnTo>
                    <a:pt x="42863" y="63468"/>
                  </a:lnTo>
                  <a:lnTo>
                    <a:pt x="53340" y="73946"/>
                  </a:lnTo>
                  <a:cubicBezTo>
                    <a:pt x="59055" y="79661"/>
                    <a:pt x="68580" y="79661"/>
                    <a:pt x="74295" y="73946"/>
                  </a:cubicBezTo>
                  <a:cubicBezTo>
                    <a:pt x="80010" y="68231"/>
                    <a:pt x="80010" y="58706"/>
                    <a:pt x="74295" y="53943"/>
                  </a:cubicBezTo>
                  <a:lnTo>
                    <a:pt x="63818" y="42513"/>
                  </a:lnTo>
                  <a:lnTo>
                    <a:pt x="74295" y="32036"/>
                  </a:lnTo>
                  <a:cubicBezTo>
                    <a:pt x="80010" y="26321"/>
                    <a:pt x="80010" y="16796"/>
                    <a:pt x="74295" y="11081"/>
                  </a:cubicBezTo>
                  <a:cubicBezTo>
                    <a:pt x="68580" y="5366"/>
                    <a:pt x="59055" y="6318"/>
                    <a:pt x="53340" y="11081"/>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69" name="Freeform: Shape 107">
              <a:extLst>
                <a:ext uri="{FF2B5EF4-FFF2-40B4-BE49-F238E27FC236}">
                  <a16:creationId xmlns:a16="http://schemas.microsoft.com/office/drawing/2014/main" id="{C2E47310-78E4-568E-5448-9E25E7CCBAF6}"/>
                </a:ext>
              </a:extLst>
            </p:cNvPr>
            <p:cNvSpPr/>
            <p:nvPr/>
          </p:nvSpPr>
          <p:spPr>
            <a:xfrm>
              <a:off x="1933814" y="1643095"/>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70" name="Freeform: Shape 108">
              <a:extLst>
                <a:ext uri="{FF2B5EF4-FFF2-40B4-BE49-F238E27FC236}">
                  <a16:creationId xmlns:a16="http://schemas.microsoft.com/office/drawing/2014/main" id="{B0204C95-0466-EF6A-012F-A5F2D157062B}"/>
                </a:ext>
              </a:extLst>
            </p:cNvPr>
            <p:cNvSpPr/>
            <p:nvPr/>
          </p:nvSpPr>
          <p:spPr>
            <a:xfrm>
              <a:off x="2265942" y="1643095"/>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3342 w 76200"/>
                <a:gd name="connsiteY11" fmla="*/ 74295 h 76200"/>
                <a:gd name="connsiteX12" fmla="*/ 73342 w 76200"/>
                <a:gd name="connsiteY12" fmla="*/ 54293 h 76200"/>
                <a:gd name="connsiteX13" fmla="*/ 62865 w 76200"/>
                <a:gd name="connsiteY13" fmla="*/ 43815 h 76200"/>
                <a:gd name="connsiteX14" fmla="*/ 73342 w 76200"/>
                <a:gd name="connsiteY14" fmla="*/ 33338 h 76200"/>
                <a:gd name="connsiteX15" fmla="*/ 73342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6667" y="17145"/>
                    <a:pt x="5715" y="26670"/>
                    <a:pt x="11430" y="31433"/>
                  </a:cubicBezTo>
                  <a:lnTo>
                    <a:pt x="21908" y="41910"/>
                  </a:lnTo>
                  <a:lnTo>
                    <a:pt x="11430" y="52388"/>
                  </a:lnTo>
                  <a:cubicBezTo>
                    <a:pt x="5715" y="58103"/>
                    <a:pt x="5715" y="67628"/>
                    <a:pt x="11430" y="72390"/>
                  </a:cubicBezTo>
                  <a:cubicBezTo>
                    <a:pt x="17145" y="77153"/>
                    <a:pt x="26670" y="78105"/>
                    <a:pt x="31433" y="72390"/>
                  </a:cubicBezTo>
                  <a:lnTo>
                    <a:pt x="41910" y="61913"/>
                  </a:lnTo>
                  <a:lnTo>
                    <a:pt x="52388" y="74295"/>
                  </a:lnTo>
                  <a:cubicBezTo>
                    <a:pt x="58103" y="80010"/>
                    <a:pt x="67628" y="80010"/>
                    <a:pt x="73342" y="74295"/>
                  </a:cubicBezTo>
                  <a:cubicBezTo>
                    <a:pt x="79058" y="68580"/>
                    <a:pt x="79058" y="59055"/>
                    <a:pt x="73342" y="54293"/>
                  </a:cubicBezTo>
                  <a:lnTo>
                    <a:pt x="62865" y="43815"/>
                  </a:lnTo>
                  <a:lnTo>
                    <a:pt x="73342" y="33338"/>
                  </a:lnTo>
                  <a:cubicBezTo>
                    <a:pt x="79058" y="27623"/>
                    <a:pt x="79058" y="18098"/>
                    <a:pt x="73342" y="13335"/>
                  </a:cubicBezTo>
                  <a:cubicBezTo>
                    <a:pt x="67628" y="6668"/>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71" name="Freeform: Shape 109">
              <a:extLst>
                <a:ext uri="{FF2B5EF4-FFF2-40B4-BE49-F238E27FC236}">
                  <a16:creationId xmlns:a16="http://schemas.microsoft.com/office/drawing/2014/main" id="{D6D326D3-B466-7A64-ED0C-2F97A4FD30B6}"/>
                </a:ext>
              </a:extLst>
            </p:cNvPr>
            <p:cNvSpPr/>
            <p:nvPr/>
          </p:nvSpPr>
          <p:spPr>
            <a:xfrm>
              <a:off x="2598070" y="1643095"/>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2863 h 76200"/>
                <a:gd name="connsiteX6" fmla="*/ 11430 w 76200"/>
                <a:gd name="connsiteY6" fmla="*/ 53340 h 76200"/>
                <a:gd name="connsiteX7" fmla="*/ 11430 w 76200"/>
                <a:gd name="connsiteY7" fmla="*/ 73343 h 76200"/>
                <a:gd name="connsiteX8" fmla="*/ 31433 w 76200"/>
                <a:gd name="connsiteY8" fmla="*/ 73343 h 76200"/>
                <a:gd name="connsiteX9" fmla="*/ 41910 w 76200"/>
                <a:gd name="connsiteY9" fmla="*/ 62865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3343 w 76200"/>
                <a:gd name="connsiteY15" fmla="*/ 11430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8" y="5715"/>
                    <a:pt x="16193" y="5715"/>
                    <a:pt x="11430" y="11430"/>
                  </a:cubicBezTo>
                  <a:cubicBezTo>
                    <a:pt x="6668" y="17145"/>
                    <a:pt x="5715" y="26670"/>
                    <a:pt x="11430" y="31433"/>
                  </a:cubicBezTo>
                  <a:lnTo>
                    <a:pt x="21908" y="42863"/>
                  </a:lnTo>
                  <a:lnTo>
                    <a:pt x="11430" y="53340"/>
                  </a:lnTo>
                  <a:cubicBezTo>
                    <a:pt x="5715" y="59055"/>
                    <a:pt x="5715" y="68580"/>
                    <a:pt x="11430" y="73343"/>
                  </a:cubicBezTo>
                  <a:cubicBezTo>
                    <a:pt x="17145" y="78105"/>
                    <a:pt x="26670" y="79058"/>
                    <a:pt x="31433" y="73343"/>
                  </a:cubicBezTo>
                  <a:lnTo>
                    <a:pt x="41910" y="62865"/>
                  </a:lnTo>
                  <a:lnTo>
                    <a:pt x="52388" y="74295"/>
                  </a:lnTo>
                  <a:cubicBezTo>
                    <a:pt x="58102" y="80010"/>
                    <a:pt x="67627" y="80010"/>
                    <a:pt x="72390" y="74295"/>
                  </a:cubicBezTo>
                  <a:cubicBezTo>
                    <a:pt x="78105" y="68580"/>
                    <a:pt x="78105" y="59055"/>
                    <a:pt x="72390" y="54293"/>
                  </a:cubicBezTo>
                  <a:lnTo>
                    <a:pt x="61913" y="43815"/>
                  </a:lnTo>
                  <a:lnTo>
                    <a:pt x="72390" y="33338"/>
                  </a:lnTo>
                  <a:cubicBezTo>
                    <a:pt x="79058" y="26670"/>
                    <a:pt x="79058" y="17145"/>
                    <a:pt x="73343" y="11430"/>
                  </a:cubicBezTo>
                  <a:cubicBezTo>
                    <a:pt x="67627" y="6668"/>
                    <a:pt x="58102"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72" name="Freeform: Shape 110">
              <a:extLst>
                <a:ext uri="{FF2B5EF4-FFF2-40B4-BE49-F238E27FC236}">
                  <a16:creationId xmlns:a16="http://schemas.microsoft.com/office/drawing/2014/main" id="{5AFC3576-D9EA-FBE9-2034-6B72AA4DE6F3}"/>
                </a:ext>
              </a:extLst>
            </p:cNvPr>
            <p:cNvSpPr/>
            <p:nvPr/>
          </p:nvSpPr>
          <p:spPr>
            <a:xfrm>
              <a:off x="2930198" y="1643095"/>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5715" y="17145"/>
                    <a:pt x="5715" y="26670"/>
                    <a:pt x="11430" y="31433"/>
                  </a:cubicBezTo>
                  <a:lnTo>
                    <a:pt x="21908" y="41910"/>
                  </a:lnTo>
                  <a:lnTo>
                    <a:pt x="11430" y="52388"/>
                  </a:lnTo>
                  <a:cubicBezTo>
                    <a:pt x="5715" y="58103"/>
                    <a:pt x="5715" y="67628"/>
                    <a:pt x="11430" y="72390"/>
                  </a:cubicBezTo>
                  <a:cubicBezTo>
                    <a:pt x="17145" y="78105"/>
                    <a:pt x="26670" y="78105"/>
                    <a:pt x="31433"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73" name="Freeform: Shape 111">
              <a:extLst>
                <a:ext uri="{FF2B5EF4-FFF2-40B4-BE49-F238E27FC236}">
                  <a16:creationId xmlns:a16="http://schemas.microsoft.com/office/drawing/2014/main" id="{66B56B64-6144-9AD9-DA87-1E92F004F87E}"/>
                </a:ext>
              </a:extLst>
            </p:cNvPr>
            <p:cNvSpPr/>
            <p:nvPr/>
          </p:nvSpPr>
          <p:spPr>
            <a:xfrm>
              <a:off x="3262326" y="1643095"/>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6667"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7150"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74" name="Freeform: Shape 112">
              <a:extLst>
                <a:ext uri="{FF2B5EF4-FFF2-40B4-BE49-F238E27FC236}">
                  <a16:creationId xmlns:a16="http://schemas.microsoft.com/office/drawing/2014/main" id="{DDACAFF0-4223-4D67-7E85-87DA9C549E3C}"/>
                </a:ext>
              </a:extLst>
            </p:cNvPr>
            <p:cNvSpPr/>
            <p:nvPr/>
          </p:nvSpPr>
          <p:spPr>
            <a:xfrm>
              <a:off x="3594454" y="1643095"/>
              <a:ext cx="140381" cy="140381"/>
            </a:xfrm>
            <a:custGeom>
              <a:avLst/>
              <a:gdLst>
                <a:gd name="connsiteX0" fmla="*/ 52387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7 w 76200"/>
                <a:gd name="connsiteY10" fmla="*/ 72390 h 76200"/>
                <a:gd name="connsiteX11" fmla="*/ 72390 w 76200"/>
                <a:gd name="connsiteY11" fmla="*/ 72390 h 76200"/>
                <a:gd name="connsiteX12" fmla="*/ 72390 w 76200"/>
                <a:gd name="connsiteY12" fmla="*/ 52388 h 76200"/>
                <a:gd name="connsiteX13" fmla="*/ 61912 w 76200"/>
                <a:gd name="connsiteY13" fmla="*/ 41910 h 76200"/>
                <a:gd name="connsiteX14" fmla="*/ 72390 w 76200"/>
                <a:gd name="connsiteY14" fmla="*/ 31433 h 76200"/>
                <a:gd name="connsiteX15" fmla="*/ 72390 w 76200"/>
                <a:gd name="connsiteY15" fmla="*/ 11430 h 76200"/>
                <a:gd name="connsiteX16" fmla="*/ 52387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7"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7" y="72390"/>
                  </a:lnTo>
                  <a:cubicBezTo>
                    <a:pt x="58103" y="78105"/>
                    <a:pt x="67628" y="78105"/>
                    <a:pt x="72390" y="72390"/>
                  </a:cubicBezTo>
                  <a:cubicBezTo>
                    <a:pt x="78105" y="66675"/>
                    <a:pt x="78105" y="57150"/>
                    <a:pt x="72390" y="52388"/>
                  </a:cubicBezTo>
                  <a:lnTo>
                    <a:pt x="61912" y="41910"/>
                  </a:lnTo>
                  <a:lnTo>
                    <a:pt x="72390" y="31433"/>
                  </a:lnTo>
                  <a:cubicBezTo>
                    <a:pt x="78105" y="25718"/>
                    <a:pt x="78105" y="16193"/>
                    <a:pt x="72390" y="11430"/>
                  </a:cubicBezTo>
                  <a:cubicBezTo>
                    <a:pt x="66675" y="6668"/>
                    <a:pt x="58103" y="6668"/>
                    <a:pt x="52387"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grpSp>
      <p:grpSp>
        <p:nvGrpSpPr>
          <p:cNvPr id="75" name="Group 5">
            <a:extLst>
              <a:ext uri="{FF2B5EF4-FFF2-40B4-BE49-F238E27FC236}">
                <a16:creationId xmlns:a16="http://schemas.microsoft.com/office/drawing/2014/main" id="{B690B51D-E149-92CE-3177-3CD6F0243193}"/>
              </a:ext>
            </a:extLst>
          </p:cNvPr>
          <p:cNvGrpSpPr/>
          <p:nvPr/>
        </p:nvGrpSpPr>
        <p:grpSpPr>
          <a:xfrm>
            <a:off x="325437" y="4350980"/>
            <a:ext cx="2620319" cy="525185"/>
            <a:chOff x="1612709" y="1258934"/>
            <a:chExt cx="2620319" cy="525185"/>
          </a:xfrm>
        </p:grpSpPr>
        <p:sp>
          <p:nvSpPr>
            <p:cNvPr id="76" name="Freeform: Shape 52">
              <a:extLst>
                <a:ext uri="{FF2B5EF4-FFF2-40B4-BE49-F238E27FC236}">
                  <a16:creationId xmlns:a16="http://schemas.microsoft.com/office/drawing/2014/main" id="{8BB74B28-67A5-E2A8-F5C5-FAE73B0E02F9}"/>
                </a:ext>
              </a:extLst>
            </p:cNvPr>
            <p:cNvSpPr/>
            <p:nvPr/>
          </p:nvSpPr>
          <p:spPr>
            <a:xfrm>
              <a:off x="1933814" y="1259577"/>
              <a:ext cx="140381" cy="140381"/>
            </a:xfrm>
            <a:custGeom>
              <a:avLst/>
              <a:gdLst>
                <a:gd name="connsiteX0" fmla="*/ 53340 w 76200"/>
                <a:gd name="connsiteY0" fmla="*/ 11081 h 76200"/>
                <a:gd name="connsiteX1" fmla="*/ 42863 w 76200"/>
                <a:gd name="connsiteY1" fmla="*/ 22511 h 76200"/>
                <a:gd name="connsiteX2" fmla="*/ 32385 w 76200"/>
                <a:gd name="connsiteY2" fmla="*/ 11081 h 76200"/>
                <a:gd name="connsiteX3" fmla="*/ 11430 w 76200"/>
                <a:gd name="connsiteY3" fmla="*/ 11081 h 76200"/>
                <a:gd name="connsiteX4" fmla="*/ 11430 w 76200"/>
                <a:gd name="connsiteY4" fmla="*/ 31083 h 76200"/>
                <a:gd name="connsiteX5" fmla="*/ 21908 w 76200"/>
                <a:gd name="connsiteY5" fmla="*/ 41561 h 76200"/>
                <a:gd name="connsiteX6" fmla="*/ 11430 w 76200"/>
                <a:gd name="connsiteY6" fmla="*/ 52991 h 76200"/>
                <a:gd name="connsiteX7" fmla="*/ 11430 w 76200"/>
                <a:gd name="connsiteY7" fmla="*/ 72993 h 76200"/>
                <a:gd name="connsiteX8" fmla="*/ 32385 w 76200"/>
                <a:gd name="connsiteY8" fmla="*/ 73946 h 76200"/>
                <a:gd name="connsiteX9" fmla="*/ 42863 w 76200"/>
                <a:gd name="connsiteY9" fmla="*/ 63468 h 76200"/>
                <a:gd name="connsiteX10" fmla="*/ 53340 w 76200"/>
                <a:gd name="connsiteY10" fmla="*/ 73946 h 76200"/>
                <a:gd name="connsiteX11" fmla="*/ 74295 w 76200"/>
                <a:gd name="connsiteY11" fmla="*/ 73946 h 76200"/>
                <a:gd name="connsiteX12" fmla="*/ 74295 w 76200"/>
                <a:gd name="connsiteY12" fmla="*/ 53943 h 76200"/>
                <a:gd name="connsiteX13" fmla="*/ 63818 w 76200"/>
                <a:gd name="connsiteY13" fmla="*/ 42513 h 76200"/>
                <a:gd name="connsiteX14" fmla="*/ 74295 w 76200"/>
                <a:gd name="connsiteY14" fmla="*/ 32036 h 76200"/>
                <a:gd name="connsiteX15" fmla="*/ 74295 w 76200"/>
                <a:gd name="connsiteY15" fmla="*/ 11081 h 76200"/>
                <a:gd name="connsiteX16" fmla="*/ 53340 w 76200"/>
                <a:gd name="connsiteY16" fmla="*/ 11081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3340" y="11081"/>
                  </a:moveTo>
                  <a:lnTo>
                    <a:pt x="42863" y="22511"/>
                  </a:lnTo>
                  <a:lnTo>
                    <a:pt x="32385" y="11081"/>
                  </a:lnTo>
                  <a:cubicBezTo>
                    <a:pt x="26670" y="6318"/>
                    <a:pt x="17145" y="6318"/>
                    <a:pt x="11430" y="11081"/>
                  </a:cubicBezTo>
                  <a:cubicBezTo>
                    <a:pt x="5715" y="15843"/>
                    <a:pt x="5715" y="26321"/>
                    <a:pt x="11430" y="31083"/>
                  </a:cubicBezTo>
                  <a:lnTo>
                    <a:pt x="21908" y="41561"/>
                  </a:lnTo>
                  <a:lnTo>
                    <a:pt x="11430" y="52991"/>
                  </a:lnTo>
                  <a:cubicBezTo>
                    <a:pt x="5715" y="58706"/>
                    <a:pt x="5715" y="68231"/>
                    <a:pt x="11430" y="72993"/>
                  </a:cubicBezTo>
                  <a:cubicBezTo>
                    <a:pt x="17145" y="77756"/>
                    <a:pt x="26670" y="79661"/>
                    <a:pt x="32385" y="73946"/>
                  </a:cubicBezTo>
                  <a:lnTo>
                    <a:pt x="42863" y="63468"/>
                  </a:lnTo>
                  <a:lnTo>
                    <a:pt x="53340" y="73946"/>
                  </a:lnTo>
                  <a:cubicBezTo>
                    <a:pt x="59055" y="79661"/>
                    <a:pt x="68580" y="79661"/>
                    <a:pt x="74295" y="73946"/>
                  </a:cubicBezTo>
                  <a:cubicBezTo>
                    <a:pt x="80010" y="68231"/>
                    <a:pt x="80010" y="58706"/>
                    <a:pt x="74295" y="53943"/>
                  </a:cubicBezTo>
                  <a:lnTo>
                    <a:pt x="63818" y="42513"/>
                  </a:lnTo>
                  <a:lnTo>
                    <a:pt x="74295" y="32036"/>
                  </a:lnTo>
                  <a:cubicBezTo>
                    <a:pt x="80010" y="26321"/>
                    <a:pt x="80010" y="16796"/>
                    <a:pt x="74295" y="11081"/>
                  </a:cubicBezTo>
                  <a:cubicBezTo>
                    <a:pt x="68580" y="5366"/>
                    <a:pt x="59055" y="6318"/>
                    <a:pt x="53340" y="11081"/>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77" name="Freeform: Shape 53">
              <a:extLst>
                <a:ext uri="{FF2B5EF4-FFF2-40B4-BE49-F238E27FC236}">
                  <a16:creationId xmlns:a16="http://schemas.microsoft.com/office/drawing/2014/main" id="{D92AE5BB-E9C9-B941-6ADD-DD8D6F9EC959}"/>
                </a:ext>
              </a:extLst>
            </p:cNvPr>
            <p:cNvSpPr/>
            <p:nvPr/>
          </p:nvSpPr>
          <p:spPr>
            <a:xfrm>
              <a:off x="2265942" y="1258934"/>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78" name="Freeform: Shape 54">
              <a:extLst>
                <a:ext uri="{FF2B5EF4-FFF2-40B4-BE49-F238E27FC236}">
                  <a16:creationId xmlns:a16="http://schemas.microsoft.com/office/drawing/2014/main" id="{23A5A879-1E39-92FD-19A6-DE5EAD0AFE67}"/>
                </a:ext>
              </a:extLst>
            </p:cNvPr>
            <p:cNvSpPr/>
            <p:nvPr/>
          </p:nvSpPr>
          <p:spPr>
            <a:xfrm>
              <a:off x="2598070" y="125893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3342 w 76200"/>
                <a:gd name="connsiteY11" fmla="*/ 74295 h 76200"/>
                <a:gd name="connsiteX12" fmla="*/ 73342 w 76200"/>
                <a:gd name="connsiteY12" fmla="*/ 54293 h 76200"/>
                <a:gd name="connsiteX13" fmla="*/ 62865 w 76200"/>
                <a:gd name="connsiteY13" fmla="*/ 43815 h 76200"/>
                <a:gd name="connsiteX14" fmla="*/ 73342 w 76200"/>
                <a:gd name="connsiteY14" fmla="*/ 33338 h 76200"/>
                <a:gd name="connsiteX15" fmla="*/ 73342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6667" y="17145"/>
                    <a:pt x="5715" y="26670"/>
                    <a:pt x="11430" y="31433"/>
                  </a:cubicBezTo>
                  <a:lnTo>
                    <a:pt x="21908" y="41910"/>
                  </a:lnTo>
                  <a:lnTo>
                    <a:pt x="11430" y="52388"/>
                  </a:lnTo>
                  <a:cubicBezTo>
                    <a:pt x="5715" y="58103"/>
                    <a:pt x="5715" y="67628"/>
                    <a:pt x="11430" y="72390"/>
                  </a:cubicBezTo>
                  <a:cubicBezTo>
                    <a:pt x="17145" y="77153"/>
                    <a:pt x="26670" y="78105"/>
                    <a:pt x="31433" y="72390"/>
                  </a:cubicBezTo>
                  <a:lnTo>
                    <a:pt x="41910" y="61913"/>
                  </a:lnTo>
                  <a:lnTo>
                    <a:pt x="52388" y="74295"/>
                  </a:lnTo>
                  <a:cubicBezTo>
                    <a:pt x="58103" y="80010"/>
                    <a:pt x="67628" y="80010"/>
                    <a:pt x="73342" y="74295"/>
                  </a:cubicBezTo>
                  <a:cubicBezTo>
                    <a:pt x="79058" y="68580"/>
                    <a:pt x="79058" y="59055"/>
                    <a:pt x="73342" y="54293"/>
                  </a:cubicBezTo>
                  <a:lnTo>
                    <a:pt x="62865" y="43815"/>
                  </a:lnTo>
                  <a:lnTo>
                    <a:pt x="73342" y="33338"/>
                  </a:lnTo>
                  <a:cubicBezTo>
                    <a:pt x="79058" y="27623"/>
                    <a:pt x="79058" y="18098"/>
                    <a:pt x="73342" y="13335"/>
                  </a:cubicBezTo>
                  <a:cubicBezTo>
                    <a:pt x="67628" y="6668"/>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79" name="Freeform: Shape 55">
              <a:extLst>
                <a:ext uri="{FF2B5EF4-FFF2-40B4-BE49-F238E27FC236}">
                  <a16:creationId xmlns:a16="http://schemas.microsoft.com/office/drawing/2014/main" id="{D35823F1-73B4-48AF-D126-E078A5E1B918}"/>
                </a:ext>
              </a:extLst>
            </p:cNvPr>
            <p:cNvSpPr/>
            <p:nvPr/>
          </p:nvSpPr>
          <p:spPr>
            <a:xfrm>
              <a:off x="2930198" y="125893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2863 h 76200"/>
                <a:gd name="connsiteX6" fmla="*/ 11430 w 76200"/>
                <a:gd name="connsiteY6" fmla="*/ 53340 h 76200"/>
                <a:gd name="connsiteX7" fmla="*/ 11430 w 76200"/>
                <a:gd name="connsiteY7" fmla="*/ 73343 h 76200"/>
                <a:gd name="connsiteX8" fmla="*/ 31433 w 76200"/>
                <a:gd name="connsiteY8" fmla="*/ 73343 h 76200"/>
                <a:gd name="connsiteX9" fmla="*/ 41910 w 76200"/>
                <a:gd name="connsiteY9" fmla="*/ 62865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3343 w 76200"/>
                <a:gd name="connsiteY15" fmla="*/ 11430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8" y="5715"/>
                    <a:pt x="16193" y="5715"/>
                    <a:pt x="11430" y="11430"/>
                  </a:cubicBezTo>
                  <a:cubicBezTo>
                    <a:pt x="6668" y="17145"/>
                    <a:pt x="5715" y="26670"/>
                    <a:pt x="11430" y="31433"/>
                  </a:cubicBezTo>
                  <a:lnTo>
                    <a:pt x="21908" y="42863"/>
                  </a:lnTo>
                  <a:lnTo>
                    <a:pt x="11430" y="53340"/>
                  </a:lnTo>
                  <a:cubicBezTo>
                    <a:pt x="5715" y="59055"/>
                    <a:pt x="5715" y="68580"/>
                    <a:pt x="11430" y="73343"/>
                  </a:cubicBezTo>
                  <a:cubicBezTo>
                    <a:pt x="17145" y="78105"/>
                    <a:pt x="26670" y="79058"/>
                    <a:pt x="31433" y="73343"/>
                  </a:cubicBezTo>
                  <a:lnTo>
                    <a:pt x="41910" y="62865"/>
                  </a:lnTo>
                  <a:lnTo>
                    <a:pt x="52388" y="74295"/>
                  </a:lnTo>
                  <a:cubicBezTo>
                    <a:pt x="58102" y="80010"/>
                    <a:pt x="67627" y="80010"/>
                    <a:pt x="72390" y="74295"/>
                  </a:cubicBezTo>
                  <a:cubicBezTo>
                    <a:pt x="78105" y="68580"/>
                    <a:pt x="78105" y="59055"/>
                    <a:pt x="72390" y="54293"/>
                  </a:cubicBezTo>
                  <a:lnTo>
                    <a:pt x="61913" y="43815"/>
                  </a:lnTo>
                  <a:lnTo>
                    <a:pt x="72390" y="33338"/>
                  </a:lnTo>
                  <a:cubicBezTo>
                    <a:pt x="79058" y="26670"/>
                    <a:pt x="79058" y="17145"/>
                    <a:pt x="73343" y="11430"/>
                  </a:cubicBezTo>
                  <a:cubicBezTo>
                    <a:pt x="67627" y="6668"/>
                    <a:pt x="58102"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0" name="Freeform: Shape 56">
              <a:extLst>
                <a:ext uri="{FF2B5EF4-FFF2-40B4-BE49-F238E27FC236}">
                  <a16:creationId xmlns:a16="http://schemas.microsoft.com/office/drawing/2014/main" id="{FBEBD21A-716F-06BA-9125-B8EB897D994A}"/>
                </a:ext>
              </a:extLst>
            </p:cNvPr>
            <p:cNvSpPr/>
            <p:nvPr/>
          </p:nvSpPr>
          <p:spPr>
            <a:xfrm>
              <a:off x="3262326" y="125893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5715" y="17145"/>
                    <a:pt x="5715" y="26670"/>
                    <a:pt x="11430" y="31433"/>
                  </a:cubicBezTo>
                  <a:lnTo>
                    <a:pt x="21908" y="41910"/>
                  </a:lnTo>
                  <a:lnTo>
                    <a:pt x="11430" y="52388"/>
                  </a:lnTo>
                  <a:cubicBezTo>
                    <a:pt x="5715" y="58103"/>
                    <a:pt x="5715" y="67628"/>
                    <a:pt x="11430" y="72390"/>
                  </a:cubicBezTo>
                  <a:cubicBezTo>
                    <a:pt x="17145" y="78105"/>
                    <a:pt x="26670" y="78105"/>
                    <a:pt x="31433"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1" name="Freeform: Shape 57">
              <a:extLst>
                <a:ext uri="{FF2B5EF4-FFF2-40B4-BE49-F238E27FC236}">
                  <a16:creationId xmlns:a16="http://schemas.microsoft.com/office/drawing/2014/main" id="{A5F7C0AD-B026-759C-291F-B67675CFA445}"/>
                </a:ext>
              </a:extLst>
            </p:cNvPr>
            <p:cNvSpPr/>
            <p:nvPr/>
          </p:nvSpPr>
          <p:spPr>
            <a:xfrm>
              <a:off x="3594454" y="1258934"/>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6667"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7150"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2" name="Freeform: Shape 58">
              <a:extLst>
                <a:ext uri="{FF2B5EF4-FFF2-40B4-BE49-F238E27FC236}">
                  <a16:creationId xmlns:a16="http://schemas.microsoft.com/office/drawing/2014/main" id="{85D2DE2B-D5C0-D2F5-2A2C-8E680640B298}"/>
                </a:ext>
              </a:extLst>
            </p:cNvPr>
            <p:cNvSpPr/>
            <p:nvPr/>
          </p:nvSpPr>
          <p:spPr>
            <a:xfrm>
              <a:off x="3926582" y="1258934"/>
              <a:ext cx="140381" cy="140381"/>
            </a:xfrm>
            <a:custGeom>
              <a:avLst/>
              <a:gdLst>
                <a:gd name="connsiteX0" fmla="*/ 52387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7 w 76200"/>
                <a:gd name="connsiteY10" fmla="*/ 72390 h 76200"/>
                <a:gd name="connsiteX11" fmla="*/ 72390 w 76200"/>
                <a:gd name="connsiteY11" fmla="*/ 72390 h 76200"/>
                <a:gd name="connsiteX12" fmla="*/ 72390 w 76200"/>
                <a:gd name="connsiteY12" fmla="*/ 52388 h 76200"/>
                <a:gd name="connsiteX13" fmla="*/ 61912 w 76200"/>
                <a:gd name="connsiteY13" fmla="*/ 41910 h 76200"/>
                <a:gd name="connsiteX14" fmla="*/ 72390 w 76200"/>
                <a:gd name="connsiteY14" fmla="*/ 31433 h 76200"/>
                <a:gd name="connsiteX15" fmla="*/ 72390 w 76200"/>
                <a:gd name="connsiteY15" fmla="*/ 11430 h 76200"/>
                <a:gd name="connsiteX16" fmla="*/ 52387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7"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7" y="72390"/>
                  </a:lnTo>
                  <a:cubicBezTo>
                    <a:pt x="58103" y="78105"/>
                    <a:pt x="67628" y="78105"/>
                    <a:pt x="72390" y="72390"/>
                  </a:cubicBezTo>
                  <a:cubicBezTo>
                    <a:pt x="78105" y="66675"/>
                    <a:pt x="78105" y="57150"/>
                    <a:pt x="72390" y="52388"/>
                  </a:cubicBezTo>
                  <a:lnTo>
                    <a:pt x="61912" y="41910"/>
                  </a:lnTo>
                  <a:lnTo>
                    <a:pt x="72390" y="31433"/>
                  </a:lnTo>
                  <a:cubicBezTo>
                    <a:pt x="78105" y="25718"/>
                    <a:pt x="78105" y="16193"/>
                    <a:pt x="72390" y="11430"/>
                  </a:cubicBezTo>
                  <a:cubicBezTo>
                    <a:pt x="66675" y="6668"/>
                    <a:pt x="58103" y="6668"/>
                    <a:pt x="52387"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3" name="Freeform: Shape 98">
              <a:extLst>
                <a:ext uri="{FF2B5EF4-FFF2-40B4-BE49-F238E27FC236}">
                  <a16:creationId xmlns:a16="http://schemas.microsoft.com/office/drawing/2014/main" id="{8805BDBF-12BF-E8CF-486A-1FB10CEE7C1B}"/>
                </a:ext>
              </a:extLst>
            </p:cNvPr>
            <p:cNvSpPr/>
            <p:nvPr/>
          </p:nvSpPr>
          <p:spPr>
            <a:xfrm>
              <a:off x="2099878" y="1451657"/>
              <a:ext cx="140381" cy="140381"/>
            </a:xfrm>
            <a:custGeom>
              <a:avLst/>
              <a:gdLst>
                <a:gd name="connsiteX0" fmla="*/ 53340 w 76200"/>
                <a:gd name="connsiteY0" fmla="*/ 11081 h 76200"/>
                <a:gd name="connsiteX1" fmla="*/ 42863 w 76200"/>
                <a:gd name="connsiteY1" fmla="*/ 22511 h 76200"/>
                <a:gd name="connsiteX2" fmla="*/ 32385 w 76200"/>
                <a:gd name="connsiteY2" fmla="*/ 11081 h 76200"/>
                <a:gd name="connsiteX3" fmla="*/ 11430 w 76200"/>
                <a:gd name="connsiteY3" fmla="*/ 11081 h 76200"/>
                <a:gd name="connsiteX4" fmla="*/ 11430 w 76200"/>
                <a:gd name="connsiteY4" fmla="*/ 31083 h 76200"/>
                <a:gd name="connsiteX5" fmla="*/ 21908 w 76200"/>
                <a:gd name="connsiteY5" fmla="*/ 41561 h 76200"/>
                <a:gd name="connsiteX6" fmla="*/ 11430 w 76200"/>
                <a:gd name="connsiteY6" fmla="*/ 52991 h 76200"/>
                <a:gd name="connsiteX7" fmla="*/ 11430 w 76200"/>
                <a:gd name="connsiteY7" fmla="*/ 72993 h 76200"/>
                <a:gd name="connsiteX8" fmla="*/ 32385 w 76200"/>
                <a:gd name="connsiteY8" fmla="*/ 73946 h 76200"/>
                <a:gd name="connsiteX9" fmla="*/ 42863 w 76200"/>
                <a:gd name="connsiteY9" fmla="*/ 63468 h 76200"/>
                <a:gd name="connsiteX10" fmla="*/ 53340 w 76200"/>
                <a:gd name="connsiteY10" fmla="*/ 73946 h 76200"/>
                <a:gd name="connsiteX11" fmla="*/ 74295 w 76200"/>
                <a:gd name="connsiteY11" fmla="*/ 73946 h 76200"/>
                <a:gd name="connsiteX12" fmla="*/ 74295 w 76200"/>
                <a:gd name="connsiteY12" fmla="*/ 53943 h 76200"/>
                <a:gd name="connsiteX13" fmla="*/ 63818 w 76200"/>
                <a:gd name="connsiteY13" fmla="*/ 42513 h 76200"/>
                <a:gd name="connsiteX14" fmla="*/ 74295 w 76200"/>
                <a:gd name="connsiteY14" fmla="*/ 32036 h 76200"/>
                <a:gd name="connsiteX15" fmla="*/ 74295 w 76200"/>
                <a:gd name="connsiteY15" fmla="*/ 11081 h 76200"/>
                <a:gd name="connsiteX16" fmla="*/ 53340 w 76200"/>
                <a:gd name="connsiteY16" fmla="*/ 11081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3340" y="11081"/>
                  </a:moveTo>
                  <a:lnTo>
                    <a:pt x="42863" y="22511"/>
                  </a:lnTo>
                  <a:lnTo>
                    <a:pt x="32385" y="11081"/>
                  </a:lnTo>
                  <a:cubicBezTo>
                    <a:pt x="26670" y="6318"/>
                    <a:pt x="17145" y="6318"/>
                    <a:pt x="11430" y="11081"/>
                  </a:cubicBezTo>
                  <a:cubicBezTo>
                    <a:pt x="5715" y="15843"/>
                    <a:pt x="5715" y="26321"/>
                    <a:pt x="11430" y="31083"/>
                  </a:cubicBezTo>
                  <a:lnTo>
                    <a:pt x="21908" y="41561"/>
                  </a:lnTo>
                  <a:lnTo>
                    <a:pt x="11430" y="52991"/>
                  </a:lnTo>
                  <a:cubicBezTo>
                    <a:pt x="5715" y="58706"/>
                    <a:pt x="5715" y="68231"/>
                    <a:pt x="11430" y="72993"/>
                  </a:cubicBezTo>
                  <a:cubicBezTo>
                    <a:pt x="17145" y="77756"/>
                    <a:pt x="26670" y="79661"/>
                    <a:pt x="32385" y="73946"/>
                  </a:cubicBezTo>
                  <a:lnTo>
                    <a:pt x="42863" y="63468"/>
                  </a:lnTo>
                  <a:lnTo>
                    <a:pt x="53340" y="73946"/>
                  </a:lnTo>
                  <a:cubicBezTo>
                    <a:pt x="59055" y="79661"/>
                    <a:pt x="68580" y="79661"/>
                    <a:pt x="74295" y="73946"/>
                  </a:cubicBezTo>
                  <a:cubicBezTo>
                    <a:pt x="80010" y="68231"/>
                    <a:pt x="80010" y="58706"/>
                    <a:pt x="74295" y="53943"/>
                  </a:cubicBezTo>
                  <a:lnTo>
                    <a:pt x="63818" y="42513"/>
                  </a:lnTo>
                  <a:lnTo>
                    <a:pt x="74295" y="32036"/>
                  </a:lnTo>
                  <a:cubicBezTo>
                    <a:pt x="80010" y="26321"/>
                    <a:pt x="80010" y="16796"/>
                    <a:pt x="74295" y="11081"/>
                  </a:cubicBezTo>
                  <a:cubicBezTo>
                    <a:pt x="68580" y="5366"/>
                    <a:pt x="59055" y="6318"/>
                    <a:pt x="53340" y="11081"/>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4" name="Freeform: Shape 99">
              <a:extLst>
                <a:ext uri="{FF2B5EF4-FFF2-40B4-BE49-F238E27FC236}">
                  <a16:creationId xmlns:a16="http://schemas.microsoft.com/office/drawing/2014/main" id="{47DFA3B2-C229-BD9F-34EB-9616D330B4FF}"/>
                </a:ext>
              </a:extLst>
            </p:cNvPr>
            <p:cNvSpPr/>
            <p:nvPr/>
          </p:nvSpPr>
          <p:spPr>
            <a:xfrm>
              <a:off x="2432006" y="1451014"/>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5" name="Freeform: Shape 100">
              <a:extLst>
                <a:ext uri="{FF2B5EF4-FFF2-40B4-BE49-F238E27FC236}">
                  <a16:creationId xmlns:a16="http://schemas.microsoft.com/office/drawing/2014/main" id="{9C56B336-3F1D-DD3F-3BB0-D8408857930C}"/>
                </a:ext>
              </a:extLst>
            </p:cNvPr>
            <p:cNvSpPr/>
            <p:nvPr/>
          </p:nvSpPr>
          <p:spPr>
            <a:xfrm>
              <a:off x="2764134" y="145101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3342 w 76200"/>
                <a:gd name="connsiteY11" fmla="*/ 74295 h 76200"/>
                <a:gd name="connsiteX12" fmla="*/ 73342 w 76200"/>
                <a:gd name="connsiteY12" fmla="*/ 54293 h 76200"/>
                <a:gd name="connsiteX13" fmla="*/ 62865 w 76200"/>
                <a:gd name="connsiteY13" fmla="*/ 43815 h 76200"/>
                <a:gd name="connsiteX14" fmla="*/ 73342 w 76200"/>
                <a:gd name="connsiteY14" fmla="*/ 33338 h 76200"/>
                <a:gd name="connsiteX15" fmla="*/ 73342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6667" y="17145"/>
                    <a:pt x="5715" y="26670"/>
                    <a:pt x="11430" y="31433"/>
                  </a:cubicBezTo>
                  <a:lnTo>
                    <a:pt x="21908" y="41910"/>
                  </a:lnTo>
                  <a:lnTo>
                    <a:pt x="11430" y="52388"/>
                  </a:lnTo>
                  <a:cubicBezTo>
                    <a:pt x="5715" y="58103"/>
                    <a:pt x="5715" y="67628"/>
                    <a:pt x="11430" y="72390"/>
                  </a:cubicBezTo>
                  <a:cubicBezTo>
                    <a:pt x="17145" y="77153"/>
                    <a:pt x="26670" y="78105"/>
                    <a:pt x="31433" y="72390"/>
                  </a:cubicBezTo>
                  <a:lnTo>
                    <a:pt x="41910" y="61913"/>
                  </a:lnTo>
                  <a:lnTo>
                    <a:pt x="52388" y="74295"/>
                  </a:lnTo>
                  <a:cubicBezTo>
                    <a:pt x="58103" y="80010"/>
                    <a:pt x="67628" y="80010"/>
                    <a:pt x="73342" y="74295"/>
                  </a:cubicBezTo>
                  <a:cubicBezTo>
                    <a:pt x="79058" y="68580"/>
                    <a:pt x="79058" y="59055"/>
                    <a:pt x="73342" y="54293"/>
                  </a:cubicBezTo>
                  <a:lnTo>
                    <a:pt x="62865" y="43815"/>
                  </a:lnTo>
                  <a:lnTo>
                    <a:pt x="73342" y="33338"/>
                  </a:lnTo>
                  <a:cubicBezTo>
                    <a:pt x="79058" y="27623"/>
                    <a:pt x="79058" y="18098"/>
                    <a:pt x="73342" y="13335"/>
                  </a:cubicBezTo>
                  <a:cubicBezTo>
                    <a:pt x="67628" y="6668"/>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6" name="Freeform: Shape 101">
              <a:extLst>
                <a:ext uri="{FF2B5EF4-FFF2-40B4-BE49-F238E27FC236}">
                  <a16:creationId xmlns:a16="http://schemas.microsoft.com/office/drawing/2014/main" id="{A21AA1AF-80E1-3FA7-82AF-7ABD9641AC62}"/>
                </a:ext>
              </a:extLst>
            </p:cNvPr>
            <p:cNvSpPr/>
            <p:nvPr/>
          </p:nvSpPr>
          <p:spPr>
            <a:xfrm>
              <a:off x="3096262" y="145101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2863 h 76200"/>
                <a:gd name="connsiteX6" fmla="*/ 11430 w 76200"/>
                <a:gd name="connsiteY6" fmla="*/ 53340 h 76200"/>
                <a:gd name="connsiteX7" fmla="*/ 11430 w 76200"/>
                <a:gd name="connsiteY7" fmla="*/ 73343 h 76200"/>
                <a:gd name="connsiteX8" fmla="*/ 31433 w 76200"/>
                <a:gd name="connsiteY8" fmla="*/ 73343 h 76200"/>
                <a:gd name="connsiteX9" fmla="*/ 41910 w 76200"/>
                <a:gd name="connsiteY9" fmla="*/ 62865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3343 w 76200"/>
                <a:gd name="connsiteY15" fmla="*/ 11430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8" y="5715"/>
                    <a:pt x="16193" y="5715"/>
                    <a:pt x="11430" y="11430"/>
                  </a:cubicBezTo>
                  <a:cubicBezTo>
                    <a:pt x="6668" y="17145"/>
                    <a:pt x="5715" y="26670"/>
                    <a:pt x="11430" y="31433"/>
                  </a:cubicBezTo>
                  <a:lnTo>
                    <a:pt x="21908" y="42863"/>
                  </a:lnTo>
                  <a:lnTo>
                    <a:pt x="11430" y="53340"/>
                  </a:lnTo>
                  <a:cubicBezTo>
                    <a:pt x="5715" y="59055"/>
                    <a:pt x="5715" y="68580"/>
                    <a:pt x="11430" y="73343"/>
                  </a:cubicBezTo>
                  <a:cubicBezTo>
                    <a:pt x="17145" y="78105"/>
                    <a:pt x="26670" y="79058"/>
                    <a:pt x="31433" y="73343"/>
                  </a:cubicBezTo>
                  <a:lnTo>
                    <a:pt x="41910" y="62865"/>
                  </a:lnTo>
                  <a:lnTo>
                    <a:pt x="52388" y="74295"/>
                  </a:lnTo>
                  <a:cubicBezTo>
                    <a:pt x="58102" y="80010"/>
                    <a:pt x="67627" y="80010"/>
                    <a:pt x="72390" y="74295"/>
                  </a:cubicBezTo>
                  <a:cubicBezTo>
                    <a:pt x="78105" y="68580"/>
                    <a:pt x="78105" y="59055"/>
                    <a:pt x="72390" y="54293"/>
                  </a:cubicBezTo>
                  <a:lnTo>
                    <a:pt x="61913" y="43815"/>
                  </a:lnTo>
                  <a:lnTo>
                    <a:pt x="72390" y="33338"/>
                  </a:lnTo>
                  <a:cubicBezTo>
                    <a:pt x="79058" y="26670"/>
                    <a:pt x="79058" y="17145"/>
                    <a:pt x="73343" y="11430"/>
                  </a:cubicBezTo>
                  <a:cubicBezTo>
                    <a:pt x="67627" y="6668"/>
                    <a:pt x="58102"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7" name="Freeform: Shape 102">
              <a:extLst>
                <a:ext uri="{FF2B5EF4-FFF2-40B4-BE49-F238E27FC236}">
                  <a16:creationId xmlns:a16="http://schemas.microsoft.com/office/drawing/2014/main" id="{3ECA5C49-3826-73FB-0728-0AE30DCBDC78}"/>
                </a:ext>
              </a:extLst>
            </p:cNvPr>
            <p:cNvSpPr/>
            <p:nvPr/>
          </p:nvSpPr>
          <p:spPr>
            <a:xfrm>
              <a:off x="3428390" y="1451014"/>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5715" y="17145"/>
                    <a:pt x="5715" y="26670"/>
                    <a:pt x="11430" y="31433"/>
                  </a:cubicBezTo>
                  <a:lnTo>
                    <a:pt x="21908" y="41910"/>
                  </a:lnTo>
                  <a:lnTo>
                    <a:pt x="11430" y="52388"/>
                  </a:lnTo>
                  <a:cubicBezTo>
                    <a:pt x="5715" y="58103"/>
                    <a:pt x="5715" y="67628"/>
                    <a:pt x="11430" y="72390"/>
                  </a:cubicBezTo>
                  <a:cubicBezTo>
                    <a:pt x="17145" y="78105"/>
                    <a:pt x="26670" y="78105"/>
                    <a:pt x="31433"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8" name="Freeform: Shape 103">
              <a:extLst>
                <a:ext uri="{FF2B5EF4-FFF2-40B4-BE49-F238E27FC236}">
                  <a16:creationId xmlns:a16="http://schemas.microsoft.com/office/drawing/2014/main" id="{2C4242F8-97B8-4F75-2566-1D70D3679BC0}"/>
                </a:ext>
              </a:extLst>
            </p:cNvPr>
            <p:cNvSpPr/>
            <p:nvPr/>
          </p:nvSpPr>
          <p:spPr>
            <a:xfrm>
              <a:off x="3760518" y="1451014"/>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6667"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7150"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89" name="Freeform: Shape 104">
              <a:extLst>
                <a:ext uri="{FF2B5EF4-FFF2-40B4-BE49-F238E27FC236}">
                  <a16:creationId xmlns:a16="http://schemas.microsoft.com/office/drawing/2014/main" id="{FB9A2FFF-28CA-29BA-CC49-34E94D04B325}"/>
                </a:ext>
              </a:extLst>
            </p:cNvPr>
            <p:cNvSpPr/>
            <p:nvPr/>
          </p:nvSpPr>
          <p:spPr>
            <a:xfrm>
              <a:off x="4092647" y="1451014"/>
              <a:ext cx="140381" cy="140381"/>
            </a:xfrm>
            <a:custGeom>
              <a:avLst/>
              <a:gdLst>
                <a:gd name="connsiteX0" fmla="*/ 52387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7 w 76200"/>
                <a:gd name="connsiteY10" fmla="*/ 72390 h 76200"/>
                <a:gd name="connsiteX11" fmla="*/ 72390 w 76200"/>
                <a:gd name="connsiteY11" fmla="*/ 72390 h 76200"/>
                <a:gd name="connsiteX12" fmla="*/ 72390 w 76200"/>
                <a:gd name="connsiteY12" fmla="*/ 52388 h 76200"/>
                <a:gd name="connsiteX13" fmla="*/ 61912 w 76200"/>
                <a:gd name="connsiteY13" fmla="*/ 41910 h 76200"/>
                <a:gd name="connsiteX14" fmla="*/ 72390 w 76200"/>
                <a:gd name="connsiteY14" fmla="*/ 31433 h 76200"/>
                <a:gd name="connsiteX15" fmla="*/ 72390 w 76200"/>
                <a:gd name="connsiteY15" fmla="*/ 11430 h 76200"/>
                <a:gd name="connsiteX16" fmla="*/ 52387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7"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7" y="72390"/>
                  </a:lnTo>
                  <a:cubicBezTo>
                    <a:pt x="58103" y="78105"/>
                    <a:pt x="67628" y="78105"/>
                    <a:pt x="72390" y="72390"/>
                  </a:cubicBezTo>
                  <a:cubicBezTo>
                    <a:pt x="78105" y="66675"/>
                    <a:pt x="78105" y="57150"/>
                    <a:pt x="72390" y="52388"/>
                  </a:cubicBezTo>
                  <a:lnTo>
                    <a:pt x="61912" y="41910"/>
                  </a:lnTo>
                  <a:lnTo>
                    <a:pt x="72390" y="31433"/>
                  </a:lnTo>
                  <a:cubicBezTo>
                    <a:pt x="78105" y="25718"/>
                    <a:pt x="78105" y="16193"/>
                    <a:pt x="72390" y="11430"/>
                  </a:cubicBezTo>
                  <a:cubicBezTo>
                    <a:pt x="66675" y="6668"/>
                    <a:pt x="58103" y="6668"/>
                    <a:pt x="52387"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0" name="Freeform: Shape 106">
              <a:extLst>
                <a:ext uri="{FF2B5EF4-FFF2-40B4-BE49-F238E27FC236}">
                  <a16:creationId xmlns:a16="http://schemas.microsoft.com/office/drawing/2014/main" id="{901E2637-0A3B-81F2-C1D3-6CD22D01BCBB}"/>
                </a:ext>
              </a:extLst>
            </p:cNvPr>
            <p:cNvSpPr/>
            <p:nvPr/>
          </p:nvSpPr>
          <p:spPr>
            <a:xfrm>
              <a:off x="1612709" y="1643738"/>
              <a:ext cx="140381" cy="140381"/>
            </a:xfrm>
            <a:custGeom>
              <a:avLst/>
              <a:gdLst>
                <a:gd name="connsiteX0" fmla="*/ 53340 w 76200"/>
                <a:gd name="connsiteY0" fmla="*/ 11081 h 76200"/>
                <a:gd name="connsiteX1" fmla="*/ 42863 w 76200"/>
                <a:gd name="connsiteY1" fmla="*/ 22511 h 76200"/>
                <a:gd name="connsiteX2" fmla="*/ 32385 w 76200"/>
                <a:gd name="connsiteY2" fmla="*/ 11081 h 76200"/>
                <a:gd name="connsiteX3" fmla="*/ 11430 w 76200"/>
                <a:gd name="connsiteY3" fmla="*/ 11081 h 76200"/>
                <a:gd name="connsiteX4" fmla="*/ 11430 w 76200"/>
                <a:gd name="connsiteY4" fmla="*/ 31083 h 76200"/>
                <a:gd name="connsiteX5" fmla="*/ 21908 w 76200"/>
                <a:gd name="connsiteY5" fmla="*/ 41561 h 76200"/>
                <a:gd name="connsiteX6" fmla="*/ 11430 w 76200"/>
                <a:gd name="connsiteY6" fmla="*/ 52991 h 76200"/>
                <a:gd name="connsiteX7" fmla="*/ 11430 w 76200"/>
                <a:gd name="connsiteY7" fmla="*/ 72993 h 76200"/>
                <a:gd name="connsiteX8" fmla="*/ 32385 w 76200"/>
                <a:gd name="connsiteY8" fmla="*/ 73946 h 76200"/>
                <a:gd name="connsiteX9" fmla="*/ 42863 w 76200"/>
                <a:gd name="connsiteY9" fmla="*/ 63468 h 76200"/>
                <a:gd name="connsiteX10" fmla="*/ 53340 w 76200"/>
                <a:gd name="connsiteY10" fmla="*/ 73946 h 76200"/>
                <a:gd name="connsiteX11" fmla="*/ 74295 w 76200"/>
                <a:gd name="connsiteY11" fmla="*/ 73946 h 76200"/>
                <a:gd name="connsiteX12" fmla="*/ 74295 w 76200"/>
                <a:gd name="connsiteY12" fmla="*/ 53943 h 76200"/>
                <a:gd name="connsiteX13" fmla="*/ 63818 w 76200"/>
                <a:gd name="connsiteY13" fmla="*/ 42513 h 76200"/>
                <a:gd name="connsiteX14" fmla="*/ 74295 w 76200"/>
                <a:gd name="connsiteY14" fmla="*/ 32036 h 76200"/>
                <a:gd name="connsiteX15" fmla="*/ 74295 w 76200"/>
                <a:gd name="connsiteY15" fmla="*/ 11081 h 76200"/>
                <a:gd name="connsiteX16" fmla="*/ 53340 w 76200"/>
                <a:gd name="connsiteY16" fmla="*/ 11081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3340" y="11081"/>
                  </a:moveTo>
                  <a:lnTo>
                    <a:pt x="42863" y="22511"/>
                  </a:lnTo>
                  <a:lnTo>
                    <a:pt x="32385" y="11081"/>
                  </a:lnTo>
                  <a:cubicBezTo>
                    <a:pt x="26670" y="6318"/>
                    <a:pt x="17145" y="6318"/>
                    <a:pt x="11430" y="11081"/>
                  </a:cubicBezTo>
                  <a:cubicBezTo>
                    <a:pt x="5715" y="15843"/>
                    <a:pt x="5715" y="26321"/>
                    <a:pt x="11430" y="31083"/>
                  </a:cubicBezTo>
                  <a:lnTo>
                    <a:pt x="21908" y="41561"/>
                  </a:lnTo>
                  <a:lnTo>
                    <a:pt x="11430" y="52991"/>
                  </a:lnTo>
                  <a:cubicBezTo>
                    <a:pt x="5715" y="58706"/>
                    <a:pt x="5715" y="68231"/>
                    <a:pt x="11430" y="72993"/>
                  </a:cubicBezTo>
                  <a:cubicBezTo>
                    <a:pt x="17145" y="77756"/>
                    <a:pt x="26670" y="79661"/>
                    <a:pt x="32385" y="73946"/>
                  </a:cubicBezTo>
                  <a:lnTo>
                    <a:pt x="42863" y="63468"/>
                  </a:lnTo>
                  <a:lnTo>
                    <a:pt x="53340" y="73946"/>
                  </a:lnTo>
                  <a:cubicBezTo>
                    <a:pt x="59055" y="79661"/>
                    <a:pt x="68580" y="79661"/>
                    <a:pt x="74295" y="73946"/>
                  </a:cubicBezTo>
                  <a:cubicBezTo>
                    <a:pt x="80010" y="68231"/>
                    <a:pt x="80010" y="58706"/>
                    <a:pt x="74295" y="53943"/>
                  </a:cubicBezTo>
                  <a:lnTo>
                    <a:pt x="63818" y="42513"/>
                  </a:lnTo>
                  <a:lnTo>
                    <a:pt x="74295" y="32036"/>
                  </a:lnTo>
                  <a:cubicBezTo>
                    <a:pt x="80010" y="26321"/>
                    <a:pt x="80010" y="16796"/>
                    <a:pt x="74295" y="11081"/>
                  </a:cubicBezTo>
                  <a:cubicBezTo>
                    <a:pt x="68580" y="5366"/>
                    <a:pt x="59055" y="6318"/>
                    <a:pt x="53340" y="11081"/>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1" name="Freeform: Shape 107">
              <a:extLst>
                <a:ext uri="{FF2B5EF4-FFF2-40B4-BE49-F238E27FC236}">
                  <a16:creationId xmlns:a16="http://schemas.microsoft.com/office/drawing/2014/main" id="{728EB7CA-8BED-E646-BBD8-3088CB95A957}"/>
                </a:ext>
              </a:extLst>
            </p:cNvPr>
            <p:cNvSpPr/>
            <p:nvPr/>
          </p:nvSpPr>
          <p:spPr>
            <a:xfrm>
              <a:off x="1933814" y="1643095"/>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2" name="Freeform: Shape 108">
              <a:extLst>
                <a:ext uri="{FF2B5EF4-FFF2-40B4-BE49-F238E27FC236}">
                  <a16:creationId xmlns:a16="http://schemas.microsoft.com/office/drawing/2014/main" id="{0265C8B5-26E0-0BB5-6358-769DF33CE707}"/>
                </a:ext>
              </a:extLst>
            </p:cNvPr>
            <p:cNvSpPr/>
            <p:nvPr/>
          </p:nvSpPr>
          <p:spPr>
            <a:xfrm>
              <a:off x="2265942" y="1643095"/>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3342 w 76200"/>
                <a:gd name="connsiteY11" fmla="*/ 74295 h 76200"/>
                <a:gd name="connsiteX12" fmla="*/ 73342 w 76200"/>
                <a:gd name="connsiteY12" fmla="*/ 54293 h 76200"/>
                <a:gd name="connsiteX13" fmla="*/ 62865 w 76200"/>
                <a:gd name="connsiteY13" fmla="*/ 43815 h 76200"/>
                <a:gd name="connsiteX14" fmla="*/ 73342 w 76200"/>
                <a:gd name="connsiteY14" fmla="*/ 33338 h 76200"/>
                <a:gd name="connsiteX15" fmla="*/ 73342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6667" y="17145"/>
                    <a:pt x="5715" y="26670"/>
                    <a:pt x="11430" y="31433"/>
                  </a:cubicBezTo>
                  <a:lnTo>
                    <a:pt x="21908" y="41910"/>
                  </a:lnTo>
                  <a:lnTo>
                    <a:pt x="11430" y="52388"/>
                  </a:lnTo>
                  <a:cubicBezTo>
                    <a:pt x="5715" y="58103"/>
                    <a:pt x="5715" y="67628"/>
                    <a:pt x="11430" y="72390"/>
                  </a:cubicBezTo>
                  <a:cubicBezTo>
                    <a:pt x="17145" y="77153"/>
                    <a:pt x="26670" y="78105"/>
                    <a:pt x="31433" y="72390"/>
                  </a:cubicBezTo>
                  <a:lnTo>
                    <a:pt x="41910" y="61913"/>
                  </a:lnTo>
                  <a:lnTo>
                    <a:pt x="52388" y="74295"/>
                  </a:lnTo>
                  <a:cubicBezTo>
                    <a:pt x="58103" y="80010"/>
                    <a:pt x="67628" y="80010"/>
                    <a:pt x="73342" y="74295"/>
                  </a:cubicBezTo>
                  <a:cubicBezTo>
                    <a:pt x="79058" y="68580"/>
                    <a:pt x="79058" y="59055"/>
                    <a:pt x="73342" y="54293"/>
                  </a:cubicBezTo>
                  <a:lnTo>
                    <a:pt x="62865" y="43815"/>
                  </a:lnTo>
                  <a:lnTo>
                    <a:pt x="73342" y="33338"/>
                  </a:lnTo>
                  <a:cubicBezTo>
                    <a:pt x="79058" y="27623"/>
                    <a:pt x="79058" y="18098"/>
                    <a:pt x="73342" y="13335"/>
                  </a:cubicBezTo>
                  <a:cubicBezTo>
                    <a:pt x="67628" y="6668"/>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3" name="Freeform: Shape 109">
              <a:extLst>
                <a:ext uri="{FF2B5EF4-FFF2-40B4-BE49-F238E27FC236}">
                  <a16:creationId xmlns:a16="http://schemas.microsoft.com/office/drawing/2014/main" id="{A8AF00F5-2892-C778-74A2-1BA2DA8EADCC}"/>
                </a:ext>
              </a:extLst>
            </p:cNvPr>
            <p:cNvSpPr/>
            <p:nvPr/>
          </p:nvSpPr>
          <p:spPr>
            <a:xfrm>
              <a:off x="2598070" y="1643095"/>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2863 h 76200"/>
                <a:gd name="connsiteX6" fmla="*/ 11430 w 76200"/>
                <a:gd name="connsiteY6" fmla="*/ 53340 h 76200"/>
                <a:gd name="connsiteX7" fmla="*/ 11430 w 76200"/>
                <a:gd name="connsiteY7" fmla="*/ 73343 h 76200"/>
                <a:gd name="connsiteX8" fmla="*/ 31433 w 76200"/>
                <a:gd name="connsiteY8" fmla="*/ 73343 h 76200"/>
                <a:gd name="connsiteX9" fmla="*/ 41910 w 76200"/>
                <a:gd name="connsiteY9" fmla="*/ 62865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3343 w 76200"/>
                <a:gd name="connsiteY15" fmla="*/ 11430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8" y="5715"/>
                    <a:pt x="16193" y="5715"/>
                    <a:pt x="11430" y="11430"/>
                  </a:cubicBezTo>
                  <a:cubicBezTo>
                    <a:pt x="6668" y="17145"/>
                    <a:pt x="5715" y="26670"/>
                    <a:pt x="11430" y="31433"/>
                  </a:cubicBezTo>
                  <a:lnTo>
                    <a:pt x="21908" y="42863"/>
                  </a:lnTo>
                  <a:lnTo>
                    <a:pt x="11430" y="53340"/>
                  </a:lnTo>
                  <a:cubicBezTo>
                    <a:pt x="5715" y="59055"/>
                    <a:pt x="5715" y="68580"/>
                    <a:pt x="11430" y="73343"/>
                  </a:cubicBezTo>
                  <a:cubicBezTo>
                    <a:pt x="17145" y="78105"/>
                    <a:pt x="26670" y="79058"/>
                    <a:pt x="31433" y="73343"/>
                  </a:cubicBezTo>
                  <a:lnTo>
                    <a:pt x="41910" y="62865"/>
                  </a:lnTo>
                  <a:lnTo>
                    <a:pt x="52388" y="74295"/>
                  </a:lnTo>
                  <a:cubicBezTo>
                    <a:pt x="58102" y="80010"/>
                    <a:pt x="67627" y="80010"/>
                    <a:pt x="72390" y="74295"/>
                  </a:cubicBezTo>
                  <a:cubicBezTo>
                    <a:pt x="78105" y="68580"/>
                    <a:pt x="78105" y="59055"/>
                    <a:pt x="72390" y="54293"/>
                  </a:cubicBezTo>
                  <a:lnTo>
                    <a:pt x="61913" y="43815"/>
                  </a:lnTo>
                  <a:lnTo>
                    <a:pt x="72390" y="33338"/>
                  </a:lnTo>
                  <a:cubicBezTo>
                    <a:pt x="79058" y="26670"/>
                    <a:pt x="79058" y="17145"/>
                    <a:pt x="73343" y="11430"/>
                  </a:cubicBezTo>
                  <a:cubicBezTo>
                    <a:pt x="67627" y="6668"/>
                    <a:pt x="58102"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4" name="Freeform: Shape 110">
              <a:extLst>
                <a:ext uri="{FF2B5EF4-FFF2-40B4-BE49-F238E27FC236}">
                  <a16:creationId xmlns:a16="http://schemas.microsoft.com/office/drawing/2014/main" id="{524DDF26-0151-6605-6502-6749F21A1D06}"/>
                </a:ext>
              </a:extLst>
            </p:cNvPr>
            <p:cNvSpPr/>
            <p:nvPr/>
          </p:nvSpPr>
          <p:spPr>
            <a:xfrm>
              <a:off x="2930198" y="1643095"/>
              <a:ext cx="140381" cy="140381"/>
            </a:xfrm>
            <a:custGeom>
              <a:avLst/>
              <a:gdLst>
                <a:gd name="connsiteX0" fmla="*/ 52388 w 76200"/>
                <a:gd name="connsiteY0" fmla="*/ 11430 h 76200"/>
                <a:gd name="connsiteX1" fmla="*/ 41910 w 76200"/>
                <a:gd name="connsiteY1" fmla="*/ 21908 h 76200"/>
                <a:gd name="connsiteX2" fmla="*/ 31433 w 76200"/>
                <a:gd name="connsiteY2" fmla="*/ 11430 h 76200"/>
                <a:gd name="connsiteX3" fmla="*/ 11430 w 76200"/>
                <a:gd name="connsiteY3" fmla="*/ 11430 h 76200"/>
                <a:gd name="connsiteX4" fmla="*/ 11430 w 76200"/>
                <a:gd name="connsiteY4" fmla="*/ 31433 h 76200"/>
                <a:gd name="connsiteX5" fmla="*/ 21908 w 76200"/>
                <a:gd name="connsiteY5" fmla="*/ 41910 h 76200"/>
                <a:gd name="connsiteX6" fmla="*/ 11430 w 76200"/>
                <a:gd name="connsiteY6" fmla="*/ 52388 h 76200"/>
                <a:gd name="connsiteX7" fmla="*/ 11430 w 76200"/>
                <a:gd name="connsiteY7" fmla="*/ 72390 h 76200"/>
                <a:gd name="connsiteX8" fmla="*/ 31433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3" y="11430"/>
                  </a:lnTo>
                  <a:cubicBezTo>
                    <a:pt x="25717" y="5715"/>
                    <a:pt x="16192" y="5715"/>
                    <a:pt x="11430" y="11430"/>
                  </a:cubicBezTo>
                  <a:cubicBezTo>
                    <a:pt x="5715" y="17145"/>
                    <a:pt x="5715" y="26670"/>
                    <a:pt x="11430" y="31433"/>
                  </a:cubicBezTo>
                  <a:lnTo>
                    <a:pt x="21908" y="41910"/>
                  </a:lnTo>
                  <a:lnTo>
                    <a:pt x="11430" y="52388"/>
                  </a:lnTo>
                  <a:cubicBezTo>
                    <a:pt x="5715" y="58103"/>
                    <a:pt x="5715" y="67628"/>
                    <a:pt x="11430" y="72390"/>
                  </a:cubicBezTo>
                  <a:cubicBezTo>
                    <a:pt x="17145" y="78105"/>
                    <a:pt x="26670" y="78105"/>
                    <a:pt x="31433"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8103"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5" name="Freeform: Shape 111">
              <a:extLst>
                <a:ext uri="{FF2B5EF4-FFF2-40B4-BE49-F238E27FC236}">
                  <a16:creationId xmlns:a16="http://schemas.microsoft.com/office/drawing/2014/main" id="{84FC9924-12AE-C8DD-0AC9-29020264C712}"/>
                </a:ext>
              </a:extLst>
            </p:cNvPr>
            <p:cNvSpPr/>
            <p:nvPr/>
          </p:nvSpPr>
          <p:spPr>
            <a:xfrm>
              <a:off x="3262326" y="1643095"/>
              <a:ext cx="140381" cy="140381"/>
            </a:xfrm>
            <a:custGeom>
              <a:avLst/>
              <a:gdLst>
                <a:gd name="connsiteX0" fmla="*/ 52388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8 w 76200"/>
                <a:gd name="connsiteY10" fmla="*/ 74295 h 76200"/>
                <a:gd name="connsiteX11" fmla="*/ 72390 w 76200"/>
                <a:gd name="connsiteY11" fmla="*/ 74295 h 76200"/>
                <a:gd name="connsiteX12" fmla="*/ 72390 w 76200"/>
                <a:gd name="connsiteY12" fmla="*/ 54293 h 76200"/>
                <a:gd name="connsiteX13" fmla="*/ 61913 w 76200"/>
                <a:gd name="connsiteY13" fmla="*/ 43815 h 76200"/>
                <a:gd name="connsiteX14" fmla="*/ 72390 w 76200"/>
                <a:gd name="connsiteY14" fmla="*/ 33338 h 76200"/>
                <a:gd name="connsiteX15" fmla="*/ 72390 w 76200"/>
                <a:gd name="connsiteY15" fmla="*/ 13335 h 76200"/>
                <a:gd name="connsiteX16" fmla="*/ 52388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8" y="11430"/>
                  </a:moveTo>
                  <a:lnTo>
                    <a:pt x="41910" y="21908"/>
                  </a:lnTo>
                  <a:lnTo>
                    <a:pt x="31432" y="11430"/>
                  </a:lnTo>
                  <a:cubicBezTo>
                    <a:pt x="25717" y="5715"/>
                    <a:pt x="16192" y="5715"/>
                    <a:pt x="11430" y="11430"/>
                  </a:cubicBezTo>
                  <a:cubicBezTo>
                    <a:pt x="6667"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8" y="74295"/>
                  </a:lnTo>
                  <a:cubicBezTo>
                    <a:pt x="58103" y="80010"/>
                    <a:pt x="67628" y="80010"/>
                    <a:pt x="72390" y="74295"/>
                  </a:cubicBezTo>
                  <a:cubicBezTo>
                    <a:pt x="77153" y="68580"/>
                    <a:pt x="78105" y="59055"/>
                    <a:pt x="72390" y="54293"/>
                  </a:cubicBezTo>
                  <a:lnTo>
                    <a:pt x="61913" y="43815"/>
                  </a:lnTo>
                  <a:lnTo>
                    <a:pt x="72390" y="33338"/>
                  </a:lnTo>
                  <a:cubicBezTo>
                    <a:pt x="78105" y="27623"/>
                    <a:pt x="78105" y="18098"/>
                    <a:pt x="72390" y="13335"/>
                  </a:cubicBezTo>
                  <a:cubicBezTo>
                    <a:pt x="66675" y="8573"/>
                    <a:pt x="57150" y="6668"/>
                    <a:pt x="52388"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6" name="Freeform: Shape 112">
              <a:extLst>
                <a:ext uri="{FF2B5EF4-FFF2-40B4-BE49-F238E27FC236}">
                  <a16:creationId xmlns:a16="http://schemas.microsoft.com/office/drawing/2014/main" id="{0420B126-C09A-B8A0-4CFC-D5BCFF6C8D58}"/>
                </a:ext>
              </a:extLst>
            </p:cNvPr>
            <p:cNvSpPr/>
            <p:nvPr/>
          </p:nvSpPr>
          <p:spPr>
            <a:xfrm>
              <a:off x="3594454" y="1643095"/>
              <a:ext cx="140381" cy="140381"/>
            </a:xfrm>
            <a:custGeom>
              <a:avLst/>
              <a:gdLst>
                <a:gd name="connsiteX0" fmla="*/ 52387 w 76200"/>
                <a:gd name="connsiteY0" fmla="*/ 11430 h 76200"/>
                <a:gd name="connsiteX1" fmla="*/ 41910 w 76200"/>
                <a:gd name="connsiteY1" fmla="*/ 21908 h 76200"/>
                <a:gd name="connsiteX2" fmla="*/ 31432 w 76200"/>
                <a:gd name="connsiteY2" fmla="*/ 11430 h 76200"/>
                <a:gd name="connsiteX3" fmla="*/ 11430 w 76200"/>
                <a:gd name="connsiteY3" fmla="*/ 11430 h 76200"/>
                <a:gd name="connsiteX4" fmla="*/ 11430 w 76200"/>
                <a:gd name="connsiteY4" fmla="*/ 31433 h 76200"/>
                <a:gd name="connsiteX5" fmla="*/ 21907 w 76200"/>
                <a:gd name="connsiteY5" fmla="*/ 41910 h 76200"/>
                <a:gd name="connsiteX6" fmla="*/ 11430 w 76200"/>
                <a:gd name="connsiteY6" fmla="*/ 52388 h 76200"/>
                <a:gd name="connsiteX7" fmla="*/ 11430 w 76200"/>
                <a:gd name="connsiteY7" fmla="*/ 72390 h 76200"/>
                <a:gd name="connsiteX8" fmla="*/ 31432 w 76200"/>
                <a:gd name="connsiteY8" fmla="*/ 72390 h 76200"/>
                <a:gd name="connsiteX9" fmla="*/ 41910 w 76200"/>
                <a:gd name="connsiteY9" fmla="*/ 61913 h 76200"/>
                <a:gd name="connsiteX10" fmla="*/ 52387 w 76200"/>
                <a:gd name="connsiteY10" fmla="*/ 72390 h 76200"/>
                <a:gd name="connsiteX11" fmla="*/ 72390 w 76200"/>
                <a:gd name="connsiteY11" fmla="*/ 72390 h 76200"/>
                <a:gd name="connsiteX12" fmla="*/ 72390 w 76200"/>
                <a:gd name="connsiteY12" fmla="*/ 52388 h 76200"/>
                <a:gd name="connsiteX13" fmla="*/ 61912 w 76200"/>
                <a:gd name="connsiteY13" fmla="*/ 41910 h 76200"/>
                <a:gd name="connsiteX14" fmla="*/ 72390 w 76200"/>
                <a:gd name="connsiteY14" fmla="*/ 31433 h 76200"/>
                <a:gd name="connsiteX15" fmla="*/ 72390 w 76200"/>
                <a:gd name="connsiteY15" fmla="*/ 11430 h 76200"/>
                <a:gd name="connsiteX16" fmla="*/ 52387 w 76200"/>
                <a:gd name="connsiteY16" fmla="*/ 1143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200" h="76200">
                  <a:moveTo>
                    <a:pt x="52387" y="11430"/>
                  </a:moveTo>
                  <a:lnTo>
                    <a:pt x="41910" y="21908"/>
                  </a:lnTo>
                  <a:lnTo>
                    <a:pt x="31432" y="11430"/>
                  </a:lnTo>
                  <a:cubicBezTo>
                    <a:pt x="25717" y="5715"/>
                    <a:pt x="16192" y="5715"/>
                    <a:pt x="11430" y="11430"/>
                  </a:cubicBezTo>
                  <a:cubicBezTo>
                    <a:pt x="5715" y="17145"/>
                    <a:pt x="5715" y="26670"/>
                    <a:pt x="11430" y="31433"/>
                  </a:cubicBezTo>
                  <a:lnTo>
                    <a:pt x="21907" y="41910"/>
                  </a:lnTo>
                  <a:lnTo>
                    <a:pt x="11430" y="52388"/>
                  </a:lnTo>
                  <a:cubicBezTo>
                    <a:pt x="5715" y="58103"/>
                    <a:pt x="5715" y="67628"/>
                    <a:pt x="11430" y="72390"/>
                  </a:cubicBezTo>
                  <a:cubicBezTo>
                    <a:pt x="17145" y="78105"/>
                    <a:pt x="26670" y="78105"/>
                    <a:pt x="31432" y="72390"/>
                  </a:cubicBezTo>
                  <a:lnTo>
                    <a:pt x="41910" y="61913"/>
                  </a:lnTo>
                  <a:lnTo>
                    <a:pt x="52387" y="72390"/>
                  </a:lnTo>
                  <a:cubicBezTo>
                    <a:pt x="58103" y="78105"/>
                    <a:pt x="67628" y="78105"/>
                    <a:pt x="72390" y="72390"/>
                  </a:cubicBezTo>
                  <a:cubicBezTo>
                    <a:pt x="78105" y="66675"/>
                    <a:pt x="78105" y="57150"/>
                    <a:pt x="72390" y="52388"/>
                  </a:cubicBezTo>
                  <a:lnTo>
                    <a:pt x="61912" y="41910"/>
                  </a:lnTo>
                  <a:lnTo>
                    <a:pt x="72390" y="31433"/>
                  </a:lnTo>
                  <a:cubicBezTo>
                    <a:pt x="78105" y="25718"/>
                    <a:pt x="78105" y="16193"/>
                    <a:pt x="72390" y="11430"/>
                  </a:cubicBezTo>
                  <a:cubicBezTo>
                    <a:pt x="66675" y="6668"/>
                    <a:pt x="58103" y="6668"/>
                    <a:pt x="52387" y="11430"/>
                  </a:cubicBezTo>
                  <a:close/>
                </a:path>
              </a:pathLst>
            </a:custGeom>
            <a:solidFill>
              <a:srgbClr val="FFFFFF">
                <a:alpha val="40000"/>
              </a:srgbClr>
            </a:solidFill>
            <a:ln w="9525" cap="flat">
              <a:solidFill>
                <a:schemeClr val="accent4">
                  <a:lumMod val="50000"/>
                </a:schemeClr>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grpSp>
      <p:grpSp>
        <p:nvGrpSpPr>
          <p:cNvPr id="97" name="Group 2">
            <a:extLst>
              <a:ext uri="{FF2B5EF4-FFF2-40B4-BE49-F238E27FC236}">
                <a16:creationId xmlns:a16="http://schemas.microsoft.com/office/drawing/2014/main" id="{45EC81B0-FB58-5B8F-CC22-BE982EC2CEC4}"/>
              </a:ext>
            </a:extLst>
          </p:cNvPr>
          <p:cNvGrpSpPr/>
          <p:nvPr/>
        </p:nvGrpSpPr>
        <p:grpSpPr>
          <a:xfrm rot="10800000">
            <a:off x="73746" y="49808"/>
            <a:ext cx="3634011" cy="1097280"/>
            <a:chOff x="8230329" y="5360525"/>
            <a:chExt cx="3634011" cy="1097280"/>
          </a:xfrm>
          <a:solidFill>
            <a:schemeClr val="tx2">
              <a:lumMod val="20000"/>
              <a:lumOff val="80000"/>
            </a:schemeClr>
          </a:solidFill>
        </p:grpSpPr>
        <p:sp>
          <p:nvSpPr>
            <p:cNvPr id="98" name="Rectangle 1">
              <a:extLst>
                <a:ext uri="{FF2B5EF4-FFF2-40B4-BE49-F238E27FC236}">
                  <a16:creationId xmlns:a16="http://schemas.microsoft.com/office/drawing/2014/main" id="{9415566E-0890-AC9B-4C5C-4CB661A65D3A}"/>
                </a:ext>
              </a:extLst>
            </p:cNvPr>
            <p:cNvSpPr/>
            <p:nvPr/>
          </p:nvSpPr>
          <p:spPr>
            <a:xfrm rot="10800000" flipV="1">
              <a:off x="11772900" y="5360525"/>
              <a:ext cx="91440" cy="1097280"/>
            </a:xfrm>
            <a:prstGeom prst="rect">
              <a:avLst/>
            </a:prstGeom>
            <a:gr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a:cs typeface="+mn-cs"/>
              </a:endParaRPr>
            </a:p>
          </p:txBody>
        </p:sp>
        <p:sp>
          <p:nvSpPr>
            <p:cNvPr id="99" name="Rectangle 26">
              <a:extLst>
                <a:ext uri="{FF2B5EF4-FFF2-40B4-BE49-F238E27FC236}">
                  <a16:creationId xmlns:a16="http://schemas.microsoft.com/office/drawing/2014/main" id="{3ADEA92C-FB9B-C453-73D8-D12725EA5A9C}"/>
                </a:ext>
              </a:extLst>
            </p:cNvPr>
            <p:cNvSpPr/>
            <p:nvPr/>
          </p:nvSpPr>
          <p:spPr>
            <a:xfrm flipH="1">
              <a:off x="8230329" y="6366364"/>
              <a:ext cx="3634011" cy="91440"/>
            </a:xfrm>
            <a:prstGeom prst="rect">
              <a:avLst/>
            </a:prstGeom>
            <a:gr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grpSp>
      <p:sp>
        <p:nvSpPr>
          <p:cNvPr id="100" name="Hình chữ nhật 99">
            <a:extLst>
              <a:ext uri="{FF2B5EF4-FFF2-40B4-BE49-F238E27FC236}">
                <a16:creationId xmlns:a16="http://schemas.microsoft.com/office/drawing/2014/main" id="{AA77D833-6AEC-F5AD-ACCC-D9B5B4C5D3F7}"/>
              </a:ext>
            </a:extLst>
          </p:cNvPr>
          <p:cNvSpPr/>
          <p:nvPr/>
        </p:nvSpPr>
        <p:spPr>
          <a:xfrm rot="2596023">
            <a:off x="7150440" y="4371740"/>
            <a:ext cx="548640" cy="548640"/>
          </a:xfrm>
          <a:prstGeom prst="rect">
            <a:avLst/>
          </a:prstGeom>
          <a:solidFill>
            <a:srgbClr val="F2AC30">
              <a:alpha val="10000"/>
            </a:srgbClr>
          </a:solidFill>
          <a:ln w="12700" cap="flat" cmpd="sng" algn="ctr">
            <a:solidFill>
              <a:srgbClr val="F2AC3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prstClr val="white"/>
              </a:solidFill>
              <a:effectLst/>
              <a:uLnTx/>
              <a:uFillTx/>
              <a:latin typeface="Arial"/>
              <a:cs typeface="+mn-cs"/>
            </a:endParaRPr>
          </a:p>
        </p:txBody>
      </p:sp>
      <p:sp>
        <p:nvSpPr>
          <p:cNvPr id="101" name="Hình chữ nhật 100">
            <a:extLst>
              <a:ext uri="{FF2B5EF4-FFF2-40B4-BE49-F238E27FC236}">
                <a16:creationId xmlns:a16="http://schemas.microsoft.com/office/drawing/2014/main" id="{FF0F6AED-E260-A89B-7BFB-CA1C2474A08B}"/>
              </a:ext>
            </a:extLst>
          </p:cNvPr>
          <p:cNvSpPr/>
          <p:nvPr/>
        </p:nvSpPr>
        <p:spPr>
          <a:xfrm rot="2596023">
            <a:off x="7648607" y="4582101"/>
            <a:ext cx="274320" cy="274320"/>
          </a:xfrm>
          <a:prstGeom prst="rect">
            <a:avLst/>
          </a:prstGeom>
          <a:solidFill>
            <a:srgbClr val="F2AC30">
              <a:alpha val="10000"/>
            </a:srgbClr>
          </a:solidFill>
          <a:ln w="12700" cap="flat" cmpd="sng" algn="ctr">
            <a:solidFill>
              <a:srgbClr val="F2AC3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prstClr val="white"/>
              </a:solidFill>
              <a:effectLst/>
              <a:uLnTx/>
              <a:uFillTx/>
              <a:latin typeface="Arial"/>
              <a:cs typeface="+mn-cs"/>
            </a:endParaRPr>
          </a:p>
        </p:txBody>
      </p:sp>
      <p:sp>
        <p:nvSpPr>
          <p:cNvPr id="102" name="Hình chữ nhật 101">
            <a:extLst>
              <a:ext uri="{FF2B5EF4-FFF2-40B4-BE49-F238E27FC236}">
                <a16:creationId xmlns:a16="http://schemas.microsoft.com/office/drawing/2014/main" id="{1818F91B-F6D7-6D41-E430-9EE0E310ACBA}"/>
              </a:ext>
            </a:extLst>
          </p:cNvPr>
          <p:cNvSpPr/>
          <p:nvPr/>
        </p:nvSpPr>
        <p:spPr>
          <a:xfrm rot="2596023">
            <a:off x="7933932" y="4535711"/>
            <a:ext cx="91440" cy="91440"/>
          </a:xfrm>
          <a:prstGeom prst="rect">
            <a:avLst/>
          </a:prstGeom>
          <a:solidFill>
            <a:srgbClr val="F2AC30">
              <a:alpha val="10000"/>
            </a:srgbClr>
          </a:solidFill>
          <a:ln w="12700" cap="flat" cmpd="sng" algn="ctr">
            <a:solidFill>
              <a:srgbClr val="F2AC3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vi-VN" sz="1800" b="0" i="0" u="none" strike="noStrike" kern="1200" cap="none" spc="0" normalizeH="0" baseline="0" noProof="0">
              <a:ln>
                <a:noFill/>
              </a:ln>
              <a:solidFill>
                <a:prstClr val="white"/>
              </a:solidFill>
              <a:effectLst/>
              <a:uLnTx/>
              <a:uFillTx/>
              <a:latin typeface="Arial"/>
              <a:cs typeface="+mn-cs"/>
            </a:endParaRPr>
          </a:p>
        </p:txBody>
      </p:sp>
    </p:spTree>
    <p:extLst>
      <p:ext uri="{BB962C8B-B14F-4D97-AF65-F5344CB8AC3E}">
        <p14:creationId xmlns:p14="http://schemas.microsoft.com/office/powerpoint/2010/main" val="3948763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phụ 1">
            <a:extLst>
              <a:ext uri="{FF2B5EF4-FFF2-40B4-BE49-F238E27FC236}">
                <a16:creationId xmlns:a16="http://schemas.microsoft.com/office/drawing/2014/main" id="{C144AE14-DE1C-78B7-0B40-CF7049D4F365}"/>
              </a:ext>
            </a:extLst>
          </p:cNvPr>
          <p:cNvSpPr>
            <a:spLocks noGrp="1"/>
          </p:cNvSpPr>
          <p:nvPr>
            <p:ph type="subTitle" idx="1"/>
          </p:nvPr>
        </p:nvSpPr>
        <p:spPr>
          <a:xfrm>
            <a:off x="72608" y="1460225"/>
            <a:ext cx="5163944" cy="705180"/>
          </a:xfrm>
        </p:spPr>
        <p:txBody>
          <a:bodyPr/>
          <a:lstStyle/>
          <a:p>
            <a:r>
              <a:rPr lang="vi-VN" dirty="0"/>
              <a:t>All_GPUs.csv chứa 34 biến, 3406 quan trắc</a:t>
            </a:r>
          </a:p>
          <a:p>
            <a:r>
              <a:rPr lang="vi-VN" dirty="0" err="1"/>
              <a:t>Pixel_Rate</a:t>
            </a:r>
            <a:r>
              <a:rPr lang="vi-VN" dirty="0"/>
              <a:t> hay hiệu suất dựng ảnh, một chỉ số quan trọng của GPU</a:t>
            </a:r>
          </a:p>
        </p:txBody>
      </p:sp>
      <p:sp>
        <p:nvSpPr>
          <p:cNvPr id="3" name="Tiêu đề 2">
            <a:extLst>
              <a:ext uri="{FF2B5EF4-FFF2-40B4-BE49-F238E27FC236}">
                <a16:creationId xmlns:a16="http://schemas.microsoft.com/office/drawing/2014/main" id="{E7DFED36-3404-0CC2-815B-376209374ABC}"/>
              </a:ext>
            </a:extLst>
          </p:cNvPr>
          <p:cNvSpPr>
            <a:spLocks noGrp="1"/>
          </p:cNvSpPr>
          <p:nvPr>
            <p:ph type="title"/>
          </p:nvPr>
        </p:nvSpPr>
        <p:spPr>
          <a:xfrm>
            <a:off x="567600" y="331333"/>
            <a:ext cx="3852000" cy="572700"/>
          </a:xfrm>
        </p:spPr>
        <p:txBody>
          <a:bodyPr/>
          <a:lstStyle/>
          <a:p>
            <a:r>
              <a:rPr lang="vi-VN" dirty="0"/>
              <a:t>Tổng quan bài báo cáo</a:t>
            </a:r>
          </a:p>
        </p:txBody>
      </p:sp>
      <p:sp>
        <p:nvSpPr>
          <p:cNvPr id="4" name="Tiêu đề phụ 3">
            <a:extLst>
              <a:ext uri="{FF2B5EF4-FFF2-40B4-BE49-F238E27FC236}">
                <a16:creationId xmlns:a16="http://schemas.microsoft.com/office/drawing/2014/main" id="{47E1EA1D-B2FF-04B5-F21B-874087DD0BF0}"/>
              </a:ext>
            </a:extLst>
          </p:cNvPr>
          <p:cNvSpPr>
            <a:spLocks noGrp="1"/>
          </p:cNvSpPr>
          <p:nvPr>
            <p:ph type="subTitle" idx="2"/>
          </p:nvPr>
        </p:nvSpPr>
        <p:spPr>
          <a:xfrm>
            <a:off x="72608" y="1127075"/>
            <a:ext cx="5163944" cy="447600"/>
          </a:xfrm>
        </p:spPr>
        <p:txBody>
          <a:bodyPr/>
          <a:lstStyle/>
          <a:p>
            <a:r>
              <a:rPr lang="vi-VN" dirty="0"/>
              <a:t>Giới thiệu bộ dữ liệu và đối tượng nghiên cứu</a:t>
            </a:r>
          </a:p>
        </p:txBody>
      </p:sp>
      <p:sp>
        <p:nvSpPr>
          <p:cNvPr id="5" name="Tiêu đề phụ 4">
            <a:extLst>
              <a:ext uri="{FF2B5EF4-FFF2-40B4-BE49-F238E27FC236}">
                <a16:creationId xmlns:a16="http://schemas.microsoft.com/office/drawing/2014/main" id="{31650F82-5CE4-A942-BDBB-B4E2BD0C06E9}"/>
              </a:ext>
            </a:extLst>
          </p:cNvPr>
          <p:cNvSpPr>
            <a:spLocks noGrp="1"/>
          </p:cNvSpPr>
          <p:nvPr>
            <p:ph type="subTitle" idx="3"/>
          </p:nvPr>
        </p:nvSpPr>
        <p:spPr>
          <a:xfrm>
            <a:off x="880674" y="3765382"/>
            <a:ext cx="4377650" cy="572700"/>
          </a:xfrm>
        </p:spPr>
        <p:txBody>
          <a:bodyPr/>
          <a:lstStyle/>
          <a:p>
            <a:r>
              <a:rPr lang="vi-VN" dirty="0"/>
              <a:t>Khám phá dữ liệu (EDA), tiền xử lý, thống kê mô tả, thống kê suy diễn, mô hình hóa, dự báo</a:t>
            </a:r>
          </a:p>
        </p:txBody>
      </p:sp>
      <p:sp>
        <p:nvSpPr>
          <p:cNvPr id="6" name="Tiêu đề phụ 5">
            <a:extLst>
              <a:ext uri="{FF2B5EF4-FFF2-40B4-BE49-F238E27FC236}">
                <a16:creationId xmlns:a16="http://schemas.microsoft.com/office/drawing/2014/main" id="{7953A27E-57D8-8AB4-E718-7046F12D0282}"/>
              </a:ext>
            </a:extLst>
          </p:cNvPr>
          <p:cNvSpPr>
            <a:spLocks noGrp="1"/>
          </p:cNvSpPr>
          <p:nvPr>
            <p:ph type="subTitle" idx="4"/>
          </p:nvPr>
        </p:nvSpPr>
        <p:spPr>
          <a:xfrm>
            <a:off x="880674" y="3432232"/>
            <a:ext cx="4386950" cy="447600"/>
          </a:xfrm>
        </p:spPr>
        <p:txBody>
          <a:bodyPr/>
          <a:lstStyle/>
          <a:p>
            <a:r>
              <a:rPr lang="vi-VN" dirty="0"/>
              <a:t>Phương pháp nghiên cứu</a:t>
            </a:r>
          </a:p>
        </p:txBody>
      </p:sp>
      <p:sp>
        <p:nvSpPr>
          <p:cNvPr id="7" name="Tiêu đề phụ 6">
            <a:extLst>
              <a:ext uri="{FF2B5EF4-FFF2-40B4-BE49-F238E27FC236}">
                <a16:creationId xmlns:a16="http://schemas.microsoft.com/office/drawing/2014/main" id="{7F0609CC-AE20-3933-F87D-B9E73AD1D122}"/>
              </a:ext>
            </a:extLst>
          </p:cNvPr>
          <p:cNvSpPr>
            <a:spLocks noGrp="1"/>
          </p:cNvSpPr>
          <p:nvPr>
            <p:ph type="subTitle" idx="5"/>
          </p:nvPr>
        </p:nvSpPr>
        <p:spPr>
          <a:xfrm>
            <a:off x="559048" y="2540309"/>
            <a:ext cx="4267602" cy="572700"/>
          </a:xfrm>
        </p:spPr>
        <p:txBody>
          <a:bodyPr/>
          <a:lstStyle/>
          <a:p>
            <a:r>
              <a:rPr lang="vi-VN" dirty="0"/>
              <a:t>Hiểu rõ mối quan hệ, xây dựng một mô hình hồi quy tuyến tính </a:t>
            </a:r>
            <a:r>
              <a:rPr lang="pt-BR" dirty="0"/>
              <a:t>R^2 &gt;90%</a:t>
            </a:r>
            <a:r>
              <a:rPr lang="vi-VN" dirty="0"/>
              <a:t> để dự đoán </a:t>
            </a:r>
            <a:r>
              <a:rPr lang="vi-VN" dirty="0" err="1"/>
              <a:t>Pixel_Rate</a:t>
            </a:r>
            <a:r>
              <a:rPr lang="vi-VN" dirty="0"/>
              <a:t>.</a:t>
            </a:r>
          </a:p>
        </p:txBody>
      </p:sp>
      <p:sp>
        <p:nvSpPr>
          <p:cNvPr id="8" name="Tiêu đề phụ 7">
            <a:extLst>
              <a:ext uri="{FF2B5EF4-FFF2-40B4-BE49-F238E27FC236}">
                <a16:creationId xmlns:a16="http://schemas.microsoft.com/office/drawing/2014/main" id="{1685C01C-9092-DCAB-3B06-1690F437CC17}"/>
              </a:ext>
            </a:extLst>
          </p:cNvPr>
          <p:cNvSpPr>
            <a:spLocks noGrp="1"/>
          </p:cNvSpPr>
          <p:nvPr>
            <p:ph type="subTitle" idx="6"/>
          </p:nvPr>
        </p:nvSpPr>
        <p:spPr>
          <a:xfrm>
            <a:off x="559048" y="2253998"/>
            <a:ext cx="4650300" cy="447600"/>
          </a:xfrm>
        </p:spPr>
        <p:txBody>
          <a:bodyPr/>
          <a:lstStyle/>
          <a:p>
            <a:r>
              <a:rPr lang="vi-VN" dirty="0"/>
              <a:t>Mục tiêu hướng đến</a:t>
            </a:r>
          </a:p>
        </p:txBody>
      </p:sp>
      <p:grpSp>
        <p:nvGrpSpPr>
          <p:cNvPr id="23" name="Google Shape;1664;p48">
            <a:extLst>
              <a:ext uri="{FF2B5EF4-FFF2-40B4-BE49-F238E27FC236}">
                <a16:creationId xmlns:a16="http://schemas.microsoft.com/office/drawing/2014/main" id="{E882C3EF-6A46-7FBA-5CC2-3757E386E06B}"/>
              </a:ext>
            </a:extLst>
          </p:cNvPr>
          <p:cNvGrpSpPr/>
          <p:nvPr/>
        </p:nvGrpSpPr>
        <p:grpSpPr>
          <a:xfrm>
            <a:off x="5522183" y="-31033"/>
            <a:ext cx="964096" cy="724731"/>
            <a:chOff x="5050896" y="2726221"/>
            <a:chExt cx="2083632" cy="1566310"/>
          </a:xfrm>
        </p:grpSpPr>
        <p:sp>
          <p:nvSpPr>
            <p:cNvPr id="24" name="Google Shape;1665;p48">
              <a:extLst>
                <a:ext uri="{FF2B5EF4-FFF2-40B4-BE49-F238E27FC236}">
                  <a16:creationId xmlns:a16="http://schemas.microsoft.com/office/drawing/2014/main" id="{30AAD297-F874-F6B6-11C3-53804153925C}"/>
                </a:ext>
              </a:extLst>
            </p:cNvPr>
            <p:cNvSpPr/>
            <p:nvPr/>
          </p:nvSpPr>
          <p:spPr>
            <a:xfrm>
              <a:off x="5140077" y="2909044"/>
              <a:ext cx="1211700" cy="1211700"/>
            </a:xfrm>
            <a:prstGeom prst="ellipse">
              <a:avLst/>
            </a:prstGeom>
            <a:solidFill>
              <a:srgbClr val="6389EB"/>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 name="Google Shape;1666;p48">
              <a:extLst>
                <a:ext uri="{FF2B5EF4-FFF2-40B4-BE49-F238E27FC236}">
                  <a16:creationId xmlns:a16="http://schemas.microsoft.com/office/drawing/2014/main" id="{F18FCB15-BD1D-7C12-0A44-4F0A542E6EF3}"/>
                </a:ext>
              </a:extLst>
            </p:cNvPr>
            <p:cNvSpPr/>
            <p:nvPr/>
          </p:nvSpPr>
          <p:spPr>
            <a:xfrm>
              <a:off x="5140077" y="2909044"/>
              <a:ext cx="1211747" cy="606436"/>
            </a:xfrm>
            <a:custGeom>
              <a:avLst/>
              <a:gdLst/>
              <a:ahLst/>
              <a:cxnLst/>
              <a:rect l="l" t="t" r="r" b="b"/>
              <a:pathLst>
                <a:path w="644" h="322" extrusionOk="0">
                  <a:moveTo>
                    <a:pt x="644" y="322"/>
                  </a:moveTo>
                  <a:cubicBezTo>
                    <a:pt x="644" y="144"/>
                    <a:pt x="500" y="0"/>
                    <a:pt x="322" y="0"/>
                  </a:cubicBezTo>
                  <a:cubicBezTo>
                    <a:pt x="144" y="0"/>
                    <a:pt x="0" y="144"/>
                    <a:pt x="0" y="322"/>
                  </a:cubicBezTo>
                </a:path>
              </a:pathLst>
            </a:cu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 name="Google Shape;1667;p48">
              <a:extLst>
                <a:ext uri="{FF2B5EF4-FFF2-40B4-BE49-F238E27FC236}">
                  <a16:creationId xmlns:a16="http://schemas.microsoft.com/office/drawing/2014/main" id="{24076FA6-4EB3-A7FA-305D-D385D021F5AB}"/>
                </a:ext>
              </a:extLst>
            </p:cNvPr>
            <p:cNvSpPr/>
            <p:nvPr/>
          </p:nvSpPr>
          <p:spPr>
            <a:xfrm>
              <a:off x="5140077" y="2909044"/>
              <a:ext cx="605317" cy="606436"/>
            </a:xfrm>
            <a:custGeom>
              <a:avLst/>
              <a:gdLst/>
              <a:ahLst/>
              <a:cxnLst/>
              <a:rect l="l" t="t" r="r" b="b"/>
              <a:pathLst>
                <a:path w="322" h="322" extrusionOk="0">
                  <a:moveTo>
                    <a:pt x="317" y="322"/>
                  </a:moveTo>
                  <a:cubicBezTo>
                    <a:pt x="0" y="322"/>
                    <a:pt x="0" y="322"/>
                    <a:pt x="0" y="322"/>
                  </a:cubicBezTo>
                  <a:cubicBezTo>
                    <a:pt x="0" y="144"/>
                    <a:pt x="144" y="0"/>
                    <a:pt x="322" y="0"/>
                  </a:cubicBezTo>
                  <a:lnTo>
                    <a:pt x="317" y="322"/>
                  </a:lnTo>
                  <a:close/>
                </a:path>
              </a:pathLst>
            </a:custGeom>
            <a:solidFill>
              <a:srgbClr val="FF9D35"/>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 name="Google Shape;1668;p48">
              <a:extLst>
                <a:ext uri="{FF2B5EF4-FFF2-40B4-BE49-F238E27FC236}">
                  <a16:creationId xmlns:a16="http://schemas.microsoft.com/office/drawing/2014/main" id="{D39814F8-1E5A-93B5-5A15-23D49EA13379}"/>
                </a:ext>
              </a:extLst>
            </p:cNvPr>
            <p:cNvSpPr/>
            <p:nvPr/>
          </p:nvSpPr>
          <p:spPr>
            <a:xfrm>
              <a:off x="5050896" y="2820977"/>
              <a:ext cx="1388993" cy="1389006"/>
            </a:xfrm>
            <a:custGeom>
              <a:avLst/>
              <a:gdLst/>
              <a:ahLst/>
              <a:cxnLst/>
              <a:rect l="l" t="t" r="r" b="b"/>
              <a:pathLst>
                <a:path w="738" h="738" extrusionOk="0">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8" name="Google Shape;1669;p48">
              <a:extLst>
                <a:ext uri="{FF2B5EF4-FFF2-40B4-BE49-F238E27FC236}">
                  <a16:creationId xmlns:a16="http://schemas.microsoft.com/office/drawing/2014/main" id="{57695D0B-3925-54B2-4CB3-905D02B00112}"/>
                </a:ext>
              </a:extLst>
            </p:cNvPr>
            <p:cNvSpPr/>
            <p:nvPr/>
          </p:nvSpPr>
          <p:spPr>
            <a:xfrm>
              <a:off x="5928214" y="2977045"/>
              <a:ext cx="1171615" cy="235217"/>
            </a:xfrm>
            <a:custGeom>
              <a:avLst/>
              <a:gdLst/>
              <a:ahLst/>
              <a:cxnLst/>
              <a:rect l="l" t="t" r="r" b="b"/>
              <a:pathLst>
                <a:path w="623" h="125" extrusionOk="0">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rgbClr val="4C69B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 name="Google Shape;1670;p48">
              <a:extLst>
                <a:ext uri="{FF2B5EF4-FFF2-40B4-BE49-F238E27FC236}">
                  <a16:creationId xmlns:a16="http://schemas.microsoft.com/office/drawing/2014/main" id="{97481FC8-8D3F-83CA-B3EE-F5CE246A85CF}"/>
                </a:ext>
              </a:extLst>
            </p:cNvPr>
            <p:cNvSpPr/>
            <p:nvPr/>
          </p:nvSpPr>
          <p:spPr>
            <a:xfrm>
              <a:off x="7061928" y="2939143"/>
              <a:ext cx="72600" cy="70200"/>
            </a:xfrm>
            <a:prstGeom prst="ellipse">
              <a:avLst/>
            </a:prstGeom>
            <a:solidFill>
              <a:srgbClr val="4C69B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1671;p48">
              <a:extLst>
                <a:ext uri="{FF2B5EF4-FFF2-40B4-BE49-F238E27FC236}">
                  <a16:creationId xmlns:a16="http://schemas.microsoft.com/office/drawing/2014/main" id="{583392B0-8B7C-BA04-B213-3F6B1789C154}"/>
                </a:ext>
              </a:extLst>
            </p:cNvPr>
            <p:cNvSpPr/>
            <p:nvPr/>
          </p:nvSpPr>
          <p:spPr>
            <a:xfrm>
              <a:off x="5707491" y="4018242"/>
              <a:ext cx="1172731" cy="236332"/>
            </a:xfrm>
            <a:custGeom>
              <a:avLst/>
              <a:gdLst/>
              <a:ahLst/>
              <a:cxnLst/>
              <a:rect l="l" t="t" r="r" b="b"/>
              <a:pathLst>
                <a:path w="623" h="126" extrusionOk="0">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rgbClr val="4C69B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1672;p48">
              <a:extLst>
                <a:ext uri="{FF2B5EF4-FFF2-40B4-BE49-F238E27FC236}">
                  <a16:creationId xmlns:a16="http://schemas.microsoft.com/office/drawing/2014/main" id="{12863B22-2120-81FA-58F5-C8267CF9B862}"/>
                </a:ext>
              </a:extLst>
            </p:cNvPr>
            <p:cNvSpPr/>
            <p:nvPr/>
          </p:nvSpPr>
          <p:spPr>
            <a:xfrm>
              <a:off x="6842320" y="4221131"/>
              <a:ext cx="71400" cy="71400"/>
            </a:xfrm>
            <a:prstGeom prst="ellipse">
              <a:avLst/>
            </a:prstGeom>
            <a:solidFill>
              <a:srgbClr val="4C69B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2" name="Google Shape;1673;p48">
              <a:extLst>
                <a:ext uri="{FF2B5EF4-FFF2-40B4-BE49-F238E27FC236}">
                  <a16:creationId xmlns:a16="http://schemas.microsoft.com/office/drawing/2014/main" id="{FE22D5A2-2847-42AE-22FC-12E8C9F7B1BE}"/>
                </a:ext>
              </a:extLst>
            </p:cNvPr>
            <p:cNvSpPr/>
            <p:nvPr/>
          </p:nvSpPr>
          <p:spPr>
            <a:xfrm>
              <a:off x="6040806" y="4134179"/>
              <a:ext cx="665513" cy="71345"/>
            </a:xfrm>
            <a:custGeom>
              <a:avLst/>
              <a:gdLst/>
              <a:ahLst/>
              <a:cxnLst/>
              <a:rect l="l" t="t" r="r" b="b"/>
              <a:pathLst>
                <a:path w="354" h="38" extrusionOk="0">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3" name="Google Shape;1674;p48">
              <a:extLst>
                <a:ext uri="{FF2B5EF4-FFF2-40B4-BE49-F238E27FC236}">
                  <a16:creationId xmlns:a16="http://schemas.microsoft.com/office/drawing/2014/main" id="{F6F71B37-932B-CE99-C7F0-79E0A3275CCF}"/>
                </a:ext>
              </a:extLst>
            </p:cNvPr>
            <p:cNvSpPr/>
            <p:nvPr/>
          </p:nvSpPr>
          <p:spPr>
            <a:xfrm>
              <a:off x="6155626" y="2822092"/>
              <a:ext cx="490495" cy="51280"/>
            </a:xfrm>
            <a:custGeom>
              <a:avLst/>
              <a:gdLst/>
              <a:ahLst/>
              <a:cxnLst/>
              <a:rect l="l" t="t" r="r" b="b"/>
              <a:pathLst>
                <a:path w="261" h="27" extrusionOk="0">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1675;p48">
              <a:extLst>
                <a:ext uri="{FF2B5EF4-FFF2-40B4-BE49-F238E27FC236}">
                  <a16:creationId xmlns:a16="http://schemas.microsoft.com/office/drawing/2014/main" id="{F12D42CC-5A4D-53F8-489E-A14F47A92322}"/>
                </a:ext>
              </a:extLst>
            </p:cNvPr>
            <p:cNvSpPr/>
            <p:nvPr/>
          </p:nvSpPr>
          <p:spPr>
            <a:xfrm>
              <a:off x="6155626" y="2726221"/>
              <a:ext cx="357839" cy="37902"/>
            </a:xfrm>
            <a:custGeom>
              <a:avLst/>
              <a:gdLst/>
              <a:ahLst/>
              <a:cxnLst/>
              <a:rect l="l" t="t" r="r" b="b"/>
              <a:pathLst>
                <a:path w="190" h="20" extrusionOk="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70" name="Google Shape;1817;p48">
            <a:extLst>
              <a:ext uri="{FF2B5EF4-FFF2-40B4-BE49-F238E27FC236}">
                <a16:creationId xmlns:a16="http://schemas.microsoft.com/office/drawing/2014/main" id="{6546EAA5-F657-DC64-35A1-0AE99EDD46BE}"/>
              </a:ext>
            </a:extLst>
          </p:cNvPr>
          <p:cNvGrpSpPr/>
          <p:nvPr/>
        </p:nvGrpSpPr>
        <p:grpSpPr>
          <a:xfrm flipH="1">
            <a:off x="72608" y="2996601"/>
            <a:ext cx="653449" cy="2082157"/>
            <a:chOff x="3196025" y="611188"/>
            <a:chExt cx="1422401" cy="4532313"/>
          </a:xfrm>
        </p:grpSpPr>
        <p:sp>
          <p:nvSpPr>
            <p:cNvPr id="71" name="Google Shape;1818;p48">
              <a:extLst>
                <a:ext uri="{FF2B5EF4-FFF2-40B4-BE49-F238E27FC236}">
                  <a16:creationId xmlns:a16="http://schemas.microsoft.com/office/drawing/2014/main" id="{48CEBC25-8050-ED89-EA9A-5725A36DB792}"/>
                </a:ext>
              </a:extLst>
            </p:cNvPr>
            <p:cNvSpPr/>
            <p:nvPr/>
          </p:nvSpPr>
          <p:spPr>
            <a:xfrm>
              <a:off x="3273813" y="4724400"/>
              <a:ext cx="428625" cy="385763"/>
            </a:xfrm>
            <a:custGeom>
              <a:avLst/>
              <a:gdLst/>
              <a:ahLst/>
              <a:cxnLst/>
              <a:rect l="l" t="t" r="r" b="b"/>
              <a:pathLst>
                <a:path w="270" h="243" extrusionOk="0">
                  <a:moveTo>
                    <a:pt x="270" y="12"/>
                  </a:moveTo>
                  <a:lnTo>
                    <a:pt x="256" y="188"/>
                  </a:lnTo>
                  <a:lnTo>
                    <a:pt x="0" y="243"/>
                  </a:lnTo>
                  <a:lnTo>
                    <a:pt x="131" y="111"/>
                  </a:lnTo>
                  <a:lnTo>
                    <a:pt x="164" y="0"/>
                  </a:lnTo>
                  <a:lnTo>
                    <a:pt x="270" y="12"/>
                  </a:lnTo>
                  <a:close/>
                </a:path>
              </a:pathLst>
            </a:custGeom>
            <a:solidFill>
              <a:srgbClr val="FFA47E"/>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2" name="Google Shape;1819;p48">
              <a:extLst>
                <a:ext uri="{FF2B5EF4-FFF2-40B4-BE49-F238E27FC236}">
                  <a16:creationId xmlns:a16="http://schemas.microsoft.com/office/drawing/2014/main" id="{32BEF0AA-1CF2-684A-3D3D-5FF065B13B41}"/>
                </a:ext>
              </a:extLst>
            </p:cNvPr>
            <p:cNvSpPr/>
            <p:nvPr/>
          </p:nvSpPr>
          <p:spPr>
            <a:xfrm>
              <a:off x="3196025" y="4875213"/>
              <a:ext cx="542925" cy="260350"/>
            </a:xfrm>
            <a:custGeom>
              <a:avLst/>
              <a:gdLst/>
              <a:ahLst/>
              <a:cxnLst/>
              <a:rect l="l" t="t" r="r" b="b"/>
              <a:pathLst>
                <a:path w="342" h="164" extrusionOk="0">
                  <a:moveTo>
                    <a:pt x="180" y="0"/>
                  </a:moveTo>
                  <a:lnTo>
                    <a:pt x="0" y="160"/>
                  </a:lnTo>
                  <a:lnTo>
                    <a:pt x="342" y="164"/>
                  </a:lnTo>
                  <a:lnTo>
                    <a:pt x="319" y="2"/>
                  </a:lnTo>
                  <a:lnTo>
                    <a:pt x="252" y="70"/>
                  </a:lnTo>
                  <a:lnTo>
                    <a:pt x="180" y="0"/>
                  </a:lnTo>
                  <a:close/>
                </a:path>
              </a:pathLst>
            </a:custGeom>
            <a:solidFill>
              <a:srgbClr val="FF9D35"/>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3" name="Google Shape;1820;p48">
              <a:extLst>
                <a:ext uri="{FF2B5EF4-FFF2-40B4-BE49-F238E27FC236}">
                  <a16:creationId xmlns:a16="http://schemas.microsoft.com/office/drawing/2014/main" id="{6491229C-1135-F858-EDC1-654D5F5F2FCD}"/>
                </a:ext>
              </a:extLst>
            </p:cNvPr>
            <p:cNvSpPr/>
            <p:nvPr/>
          </p:nvSpPr>
          <p:spPr>
            <a:xfrm>
              <a:off x="3427800" y="4905375"/>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rgbClr val="FDFDF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4" name="Google Shape;1821;p48">
              <a:extLst>
                <a:ext uri="{FF2B5EF4-FFF2-40B4-BE49-F238E27FC236}">
                  <a16:creationId xmlns:a16="http://schemas.microsoft.com/office/drawing/2014/main" id="{13DBB7E1-B9AA-E864-BC97-6CFD72580DAF}"/>
                </a:ext>
              </a:extLst>
            </p:cNvPr>
            <p:cNvSpPr/>
            <p:nvPr/>
          </p:nvSpPr>
          <p:spPr>
            <a:xfrm>
              <a:off x="3383350" y="4927600"/>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rgbClr val="FDFDF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5" name="Google Shape;1822;p48">
              <a:extLst>
                <a:ext uri="{FF2B5EF4-FFF2-40B4-BE49-F238E27FC236}">
                  <a16:creationId xmlns:a16="http://schemas.microsoft.com/office/drawing/2014/main" id="{61D861F8-CE22-74E8-DCD8-427F01CA2F98}"/>
                </a:ext>
              </a:extLst>
            </p:cNvPr>
            <p:cNvSpPr/>
            <p:nvPr/>
          </p:nvSpPr>
          <p:spPr>
            <a:xfrm>
              <a:off x="4153288" y="4787900"/>
              <a:ext cx="420688" cy="341313"/>
            </a:xfrm>
            <a:custGeom>
              <a:avLst/>
              <a:gdLst/>
              <a:ahLst/>
              <a:cxnLst/>
              <a:rect l="l" t="t" r="r" b="b"/>
              <a:pathLst>
                <a:path w="265" h="215" extrusionOk="0">
                  <a:moveTo>
                    <a:pt x="23" y="4"/>
                  </a:moveTo>
                  <a:lnTo>
                    <a:pt x="0" y="157"/>
                  </a:lnTo>
                  <a:lnTo>
                    <a:pt x="265" y="215"/>
                  </a:lnTo>
                  <a:lnTo>
                    <a:pt x="122" y="81"/>
                  </a:lnTo>
                  <a:lnTo>
                    <a:pt x="131" y="0"/>
                  </a:lnTo>
                  <a:lnTo>
                    <a:pt x="23" y="4"/>
                  </a:lnTo>
                  <a:close/>
                </a:path>
              </a:pathLst>
            </a:custGeom>
            <a:solidFill>
              <a:srgbClr val="FFA47E"/>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6" name="Google Shape;1823;p48">
              <a:extLst>
                <a:ext uri="{FF2B5EF4-FFF2-40B4-BE49-F238E27FC236}">
                  <a16:creationId xmlns:a16="http://schemas.microsoft.com/office/drawing/2014/main" id="{F3C9659B-1DC8-E837-8945-4C6CC17C80DE}"/>
                </a:ext>
              </a:extLst>
            </p:cNvPr>
            <p:cNvSpPr/>
            <p:nvPr/>
          </p:nvSpPr>
          <p:spPr>
            <a:xfrm>
              <a:off x="4131063" y="4900613"/>
              <a:ext cx="487363" cy="242888"/>
            </a:xfrm>
            <a:custGeom>
              <a:avLst/>
              <a:gdLst/>
              <a:ahLst/>
              <a:cxnLst/>
              <a:rect l="l" t="t" r="r" b="b"/>
              <a:pathLst>
                <a:path w="307" h="153" extrusionOk="0">
                  <a:moveTo>
                    <a:pt x="148" y="0"/>
                  </a:moveTo>
                  <a:lnTo>
                    <a:pt x="307" y="153"/>
                  </a:lnTo>
                  <a:lnTo>
                    <a:pt x="0" y="148"/>
                  </a:lnTo>
                  <a:lnTo>
                    <a:pt x="23" y="7"/>
                  </a:lnTo>
                  <a:lnTo>
                    <a:pt x="71" y="72"/>
                  </a:lnTo>
                  <a:lnTo>
                    <a:pt x="148" y="0"/>
                  </a:lnTo>
                  <a:close/>
                </a:path>
              </a:pathLst>
            </a:custGeom>
            <a:solidFill>
              <a:srgbClr val="FF9D35"/>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7" name="Google Shape;1824;p48">
              <a:extLst>
                <a:ext uri="{FF2B5EF4-FFF2-40B4-BE49-F238E27FC236}">
                  <a16:creationId xmlns:a16="http://schemas.microsoft.com/office/drawing/2014/main" id="{CD8EEB99-5D4A-31FD-7425-4DD29E9FF593}"/>
                </a:ext>
              </a:extLst>
            </p:cNvPr>
            <p:cNvSpPr/>
            <p:nvPr/>
          </p:nvSpPr>
          <p:spPr>
            <a:xfrm>
              <a:off x="4361250" y="4930775"/>
              <a:ext cx="55563" cy="36513"/>
            </a:xfrm>
            <a:custGeom>
              <a:avLst/>
              <a:gdLst/>
              <a:ahLst/>
              <a:cxnLst/>
              <a:rect l="l" t="t" r="r" b="b"/>
              <a:pathLst>
                <a:path w="35" h="23" extrusionOk="0">
                  <a:moveTo>
                    <a:pt x="3" y="23"/>
                  </a:moveTo>
                  <a:lnTo>
                    <a:pt x="0" y="18"/>
                  </a:lnTo>
                  <a:lnTo>
                    <a:pt x="33" y="0"/>
                  </a:lnTo>
                  <a:lnTo>
                    <a:pt x="35" y="2"/>
                  </a:lnTo>
                  <a:lnTo>
                    <a:pt x="3" y="23"/>
                  </a:lnTo>
                  <a:close/>
                </a:path>
              </a:pathLst>
            </a:custGeom>
            <a:solidFill>
              <a:srgbClr val="FDFDF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8" name="Google Shape;1825;p48">
              <a:extLst>
                <a:ext uri="{FF2B5EF4-FFF2-40B4-BE49-F238E27FC236}">
                  <a16:creationId xmlns:a16="http://schemas.microsoft.com/office/drawing/2014/main" id="{9796C2DB-68D3-E71D-C60D-EF496CCDE3E3}"/>
                </a:ext>
              </a:extLst>
            </p:cNvPr>
            <p:cNvSpPr/>
            <p:nvPr/>
          </p:nvSpPr>
          <p:spPr>
            <a:xfrm>
              <a:off x="4405700" y="4953000"/>
              <a:ext cx="55563" cy="36513"/>
            </a:xfrm>
            <a:custGeom>
              <a:avLst/>
              <a:gdLst/>
              <a:ahLst/>
              <a:cxnLst/>
              <a:rect l="l" t="t" r="r" b="b"/>
              <a:pathLst>
                <a:path w="35" h="23" extrusionOk="0">
                  <a:moveTo>
                    <a:pt x="2" y="23"/>
                  </a:moveTo>
                  <a:lnTo>
                    <a:pt x="0" y="18"/>
                  </a:lnTo>
                  <a:lnTo>
                    <a:pt x="32" y="0"/>
                  </a:lnTo>
                  <a:lnTo>
                    <a:pt x="35" y="4"/>
                  </a:lnTo>
                  <a:lnTo>
                    <a:pt x="2" y="23"/>
                  </a:lnTo>
                  <a:close/>
                </a:path>
              </a:pathLst>
            </a:custGeom>
            <a:solidFill>
              <a:srgbClr val="FDFDF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9" name="Google Shape;1826;p48">
              <a:extLst>
                <a:ext uri="{FF2B5EF4-FFF2-40B4-BE49-F238E27FC236}">
                  <a16:creationId xmlns:a16="http://schemas.microsoft.com/office/drawing/2014/main" id="{6CCD36DF-798A-249F-366A-D98054A7175C}"/>
                </a:ext>
              </a:extLst>
            </p:cNvPr>
            <p:cNvSpPr/>
            <p:nvPr/>
          </p:nvSpPr>
          <p:spPr>
            <a:xfrm>
              <a:off x="3456375" y="2090738"/>
              <a:ext cx="1095375" cy="2722563"/>
            </a:xfrm>
            <a:custGeom>
              <a:avLst/>
              <a:gdLst/>
              <a:ahLst/>
              <a:cxnLst/>
              <a:rect l="l" t="t" r="r" b="b"/>
              <a:pathLst>
                <a:path w="299" h="742" extrusionOk="0">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0" name="Google Shape;1827;p48">
              <a:extLst>
                <a:ext uri="{FF2B5EF4-FFF2-40B4-BE49-F238E27FC236}">
                  <a16:creationId xmlns:a16="http://schemas.microsoft.com/office/drawing/2014/main" id="{1310CDD6-B567-8042-2867-F3B50D7C3F7E}"/>
                </a:ext>
              </a:extLst>
            </p:cNvPr>
            <p:cNvSpPr/>
            <p:nvPr/>
          </p:nvSpPr>
          <p:spPr>
            <a:xfrm>
              <a:off x="3427800" y="4670425"/>
              <a:ext cx="381000" cy="128588"/>
            </a:xfrm>
            <a:custGeom>
              <a:avLst/>
              <a:gdLst/>
              <a:ahLst/>
              <a:cxnLst/>
              <a:rect l="l" t="t" r="r" b="b"/>
              <a:pathLst>
                <a:path w="240" h="81" extrusionOk="0">
                  <a:moveTo>
                    <a:pt x="230" y="74"/>
                  </a:moveTo>
                  <a:lnTo>
                    <a:pt x="240" y="9"/>
                  </a:lnTo>
                  <a:lnTo>
                    <a:pt x="4" y="0"/>
                  </a:lnTo>
                  <a:lnTo>
                    <a:pt x="0" y="81"/>
                  </a:lnTo>
                  <a:lnTo>
                    <a:pt x="230" y="74"/>
                  </a:lnTo>
                  <a:close/>
                </a:path>
              </a:pathLst>
            </a:custGeom>
            <a:solidFill>
              <a:srgbClr val="6389EB"/>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1" name="Google Shape;1828;p48">
              <a:extLst>
                <a:ext uri="{FF2B5EF4-FFF2-40B4-BE49-F238E27FC236}">
                  <a16:creationId xmlns:a16="http://schemas.microsoft.com/office/drawing/2014/main" id="{EC07A409-6514-6FE0-7FBC-28C0B56B7C25}"/>
                </a:ext>
              </a:extLst>
            </p:cNvPr>
            <p:cNvSpPr/>
            <p:nvPr/>
          </p:nvSpPr>
          <p:spPr>
            <a:xfrm>
              <a:off x="4126300" y="4676775"/>
              <a:ext cx="355600" cy="133350"/>
            </a:xfrm>
            <a:custGeom>
              <a:avLst/>
              <a:gdLst/>
              <a:ahLst/>
              <a:cxnLst/>
              <a:rect l="l" t="t" r="r" b="b"/>
              <a:pathLst>
                <a:path w="97" h="36" extrusionOk="0">
                  <a:moveTo>
                    <a:pt x="4" y="36"/>
                  </a:moveTo>
                  <a:cubicBezTo>
                    <a:pt x="5" y="35"/>
                    <a:pt x="0" y="3"/>
                    <a:pt x="0" y="3"/>
                  </a:cubicBezTo>
                  <a:cubicBezTo>
                    <a:pt x="97" y="0"/>
                    <a:pt x="97" y="0"/>
                    <a:pt x="97" y="0"/>
                  </a:cubicBezTo>
                  <a:cubicBezTo>
                    <a:pt x="97" y="36"/>
                    <a:pt x="97" y="36"/>
                    <a:pt x="97" y="36"/>
                  </a:cubicBezTo>
                  <a:lnTo>
                    <a:pt x="4" y="36"/>
                  </a:lnTo>
                  <a:close/>
                </a:path>
              </a:pathLst>
            </a:custGeom>
            <a:solidFill>
              <a:srgbClr val="6389EB"/>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2" name="Google Shape;1829;p48">
              <a:extLst>
                <a:ext uri="{FF2B5EF4-FFF2-40B4-BE49-F238E27FC236}">
                  <a16:creationId xmlns:a16="http://schemas.microsoft.com/office/drawing/2014/main" id="{D60D1FC3-DF43-1F37-9243-A35C85D0729C}"/>
                </a:ext>
              </a:extLst>
            </p:cNvPr>
            <p:cNvSpPr/>
            <p:nvPr/>
          </p:nvSpPr>
          <p:spPr>
            <a:xfrm>
              <a:off x="3353188" y="1103313"/>
              <a:ext cx="111125" cy="336550"/>
            </a:xfrm>
            <a:custGeom>
              <a:avLst/>
              <a:gdLst/>
              <a:ahLst/>
              <a:cxnLst/>
              <a:rect l="l" t="t" r="r" b="b"/>
              <a:pathLst>
                <a:path w="30" h="92" extrusionOk="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3" name="Google Shape;1830;p48">
              <a:extLst>
                <a:ext uri="{FF2B5EF4-FFF2-40B4-BE49-F238E27FC236}">
                  <a16:creationId xmlns:a16="http://schemas.microsoft.com/office/drawing/2014/main" id="{4457ADEE-FBDC-0328-84B8-D5FE78ADF29D}"/>
                </a:ext>
              </a:extLst>
            </p:cNvPr>
            <p:cNvSpPr/>
            <p:nvPr/>
          </p:nvSpPr>
          <p:spPr>
            <a:xfrm rot="6788770">
              <a:off x="3365488" y="1333288"/>
              <a:ext cx="101600" cy="123825"/>
            </a:xfrm>
            <a:custGeom>
              <a:avLst/>
              <a:gdLst/>
              <a:ahLst/>
              <a:cxnLst/>
              <a:rect l="l" t="t" r="r" b="b"/>
              <a:pathLst>
                <a:path w="28" h="34" extrusionOk="0">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4" name="Google Shape;1831;p48">
              <a:extLst>
                <a:ext uri="{FF2B5EF4-FFF2-40B4-BE49-F238E27FC236}">
                  <a16:creationId xmlns:a16="http://schemas.microsoft.com/office/drawing/2014/main" id="{BD59AD02-713E-C6F9-82EF-62A79A96A340}"/>
                </a:ext>
              </a:extLst>
            </p:cNvPr>
            <p:cNvSpPr/>
            <p:nvPr/>
          </p:nvSpPr>
          <p:spPr>
            <a:xfrm>
              <a:off x="3284925" y="1162050"/>
              <a:ext cx="1006475" cy="939800"/>
            </a:xfrm>
            <a:custGeom>
              <a:avLst/>
              <a:gdLst/>
              <a:ahLst/>
              <a:cxnLst/>
              <a:rect l="l" t="t" r="r" b="b"/>
              <a:pathLst>
                <a:path w="275" h="256" extrusionOk="0">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rgbClr val="CBDDF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5" name="Google Shape;1832;p48">
              <a:extLst>
                <a:ext uri="{FF2B5EF4-FFF2-40B4-BE49-F238E27FC236}">
                  <a16:creationId xmlns:a16="http://schemas.microsoft.com/office/drawing/2014/main" id="{D6754719-EB5C-9AFA-885E-97C344B41C2C}"/>
                </a:ext>
              </a:extLst>
            </p:cNvPr>
            <p:cNvSpPr/>
            <p:nvPr/>
          </p:nvSpPr>
          <p:spPr>
            <a:xfrm>
              <a:off x="3781813" y="611188"/>
              <a:ext cx="503238" cy="509588"/>
            </a:xfrm>
            <a:custGeom>
              <a:avLst/>
              <a:gdLst/>
              <a:ahLst/>
              <a:cxnLst/>
              <a:rect l="l" t="t" r="r" b="b"/>
              <a:pathLst>
                <a:path w="137" h="139" extrusionOk="0">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6" name="Google Shape;1833;p48">
              <a:extLst>
                <a:ext uri="{FF2B5EF4-FFF2-40B4-BE49-F238E27FC236}">
                  <a16:creationId xmlns:a16="http://schemas.microsoft.com/office/drawing/2014/main" id="{08DF1C39-8F14-C493-694D-DD9ABD586970}"/>
                </a:ext>
              </a:extLst>
            </p:cNvPr>
            <p:cNvSpPr/>
            <p:nvPr/>
          </p:nvSpPr>
          <p:spPr>
            <a:xfrm>
              <a:off x="3761175" y="681038"/>
              <a:ext cx="442913" cy="774700"/>
            </a:xfrm>
            <a:custGeom>
              <a:avLst/>
              <a:gdLst/>
              <a:ahLst/>
              <a:cxnLst/>
              <a:rect l="l" t="t" r="r" b="b"/>
              <a:pathLst>
                <a:path w="121" h="211" extrusionOk="0">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7" name="Google Shape;1834;p48">
              <a:extLst>
                <a:ext uri="{FF2B5EF4-FFF2-40B4-BE49-F238E27FC236}">
                  <a16:creationId xmlns:a16="http://schemas.microsoft.com/office/drawing/2014/main" id="{231E1FC6-AA36-6DF6-355F-923EB5D97254}"/>
                </a:ext>
              </a:extLst>
            </p:cNvPr>
            <p:cNvSpPr/>
            <p:nvPr/>
          </p:nvSpPr>
          <p:spPr>
            <a:xfrm>
              <a:off x="4097725" y="879475"/>
              <a:ext cx="55563" cy="84138"/>
            </a:xfrm>
            <a:custGeom>
              <a:avLst/>
              <a:gdLst/>
              <a:ahLst/>
              <a:cxnLst/>
              <a:rect l="l" t="t" r="r" b="b"/>
              <a:pathLst>
                <a:path w="15" h="23" extrusionOk="0">
                  <a:moveTo>
                    <a:pt x="15" y="12"/>
                  </a:moveTo>
                  <a:cubicBezTo>
                    <a:pt x="15" y="12"/>
                    <a:pt x="2" y="0"/>
                    <a:pt x="0" y="23"/>
                  </a:cubicBezTo>
                </a:path>
              </a:pathLst>
            </a:custGeom>
            <a:solidFill>
              <a:srgbClr val="894C3B">
                <a:alpha val="5000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8" name="Google Shape;1835;p48">
              <a:extLst>
                <a:ext uri="{FF2B5EF4-FFF2-40B4-BE49-F238E27FC236}">
                  <a16:creationId xmlns:a16="http://schemas.microsoft.com/office/drawing/2014/main" id="{4BC8767F-B947-8371-CF94-63D7A87B19C8}"/>
                </a:ext>
              </a:extLst>
            </p:cNvPr>
            <p:cNvSpPr/>
            <p:nvPr/>
          </p:nvSpPr>
          <p:spPr>
            <a:xfrm>
              <a:off x="3925451" y="933467"/>
              <a:ext cx="95287" cy="44460"/>
            </a:xfrm>
            <a:custGeom>
              <a:avLst/>
              <a:gdLst/>
              <a:ahLst/>
              <a:cxnLst/>
              <a:rect l="l" t="t" r="r" b="b"/>
              <a:pathLst>
                <a:path w="26" h="26" extrusionOk="0">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9" name="Google Shape;1836;p48">
              <a:extLst>
                <a:ext uri="{FF2B5EF4-FFF2-40B4-BE49-F238E27FC236}">
                  <a16:creationId xmlns:a16="http://schemas.microsoft.com/office/drawing/2014/main" id="{A9A79A90-C22B-615B-D537-8539D9EB2AEC}"/>
                </a:ext>
              </a:extLst>
            </p:cNvPr>
            <p:cNvSpPr/>
            <p:nvPr/>
          </p:nvSpPr>
          <p:spPr>
            <a:xfrm>
              <a:off x="3870713" y="846138"/>
              <a:ext cx="44450" cy="28575"/>
            </a:xfrm>
            <a:custGeom>
              <a:avLst/>
              <a:gdLst/>
              <a:ahLst/>
              <a:cxnLst/>
              <a:rect l="l" t="t" r="r" b="b"/>
              <a:pathLst>
                <a:path w="12" h="8" extrusionOk="0">
                  <a:moveTo>
                    <a:pt x="10" y="6"/>
                  </a:moveTo>
                  <a:cubicBezTo>
                    <a:pt x="12" y="8"/>
                    <a:pt x="9" y="1"/>
                    <a:pt x="6" y="1"/>
                  </a:cubicBezTo>
                  <a:cubicBezTo>
                    <a:pt x="4" y="0"/>
                    <a:pt x="1" y="1"/>
                    <a:pt x="0" y="4"/>
                  </a:cubicBezTo>
                  <a:cubicBezTo>
                    <a:pt x="0" y="4"/>
                    <a:pt x="5" y="3"/>
                    <a:pt x="10" y="6"/>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0" name="Google Shape;1837;p48">
              <a:extLst>
                <a:ext uri="{FF2B5EF4-FFF2-40B4-BE49-F238E27FC236}">
                  <a16:creationId xmlns:a16="http://schemas.microsoft.com/office/drawing/2014/main" id="{104FB3C8-B465-CE51-D49B-DAF309201204}"/>
                </a:ext>
              </a:extLst>
            </p:cNvPr>
            <p:cNvSpPr/>
            <p:nvPr/>
          </p:nvSpPr>
          <p:spPr>
            <a:xfrm>
              <a:off x="3775463" y="842963"/>
              <a:ext cx="44450" cy="28575"/>
            </a:xfrm>
            <a:custGeom>
              <a:avLst/>
              <a:gdLst/>
              <a:ahLst/>
              <a:cxnLst/>
              <a:rect l="l" t="t" r="r" b="b"/>
              <a:pathLst>
                <a:path w="12" h="8" extrusionOk="0">
                  <a:moveTo>
                    <a:pt x="2" y="6"/>
                  </a:moveTo>
                  <a:cubicBezTo>
                    <a:pt x="0" y="8"/>
                    <a:pt x="3" y="1"/>
                    <a:pt x="6" y="1"/>
                  </a:cubicBezTo>
                  <a:cubicBezTo>
                    <a:pt x="9" y="0"/>
                    <a:pt x="12" y="1"/>
                    <a:pt x="12" y="4"/>
                  </a:cubicBezTo>
                  <a:cubicBezTo>
                    <a:pt x="12" y="4"/>
                    <a:pt x="7" y="3"/>
                    <a:pt x="2" y="6"/>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1" name="Google Shape;1838;p48">
              <a:extLst>
                <a:ext uri="{FF2B5EF4-FFF2-40B4-BE49-F238E27FC236}">
                  <a16:creationId xmlns:a16="http://schemas.microsoft.com/office/drawing/2014/main" id="{55AF5ED4-626B-ACA0-A905-13BC0AFF5E14}"/>
                </a:ext>
              </a:extLst>
            </p:cNvPr>
            <p:cNvSpPr/>
            <p:nvPr/>
          </p:nvSpPr>
          <p:spPr>
            <a:xfrm>
              <a:off x="3867538" y="908050"/>
              <a:ext cx="14288" cy="30163"/>
            </a:xfrm>
            <a:custGeom>
              <a:avLst/>
              <a:gdLst/>
              <a:ahLst/>
              <a:cxnLst/>
              <a:rect l="l" t="t" r="r" b="b"/>
              <a:pathLst>
                <a:path w="4" h="8" extrusionOk="0">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2" name="Google Shape;1839;p48">
              <a:extLst>
                <a:ext uri="{FF2B5EF4-FFF2-40B4-BE49-F238E27FC236}">
                  <a16:creationId xmlns:a16="http://schemas.microsoft.com/office/drawing/2014/main" id="{6535C3DD-A959-920E-B4E1-9FE2AAE045F8}"/>
                </a:ext>
              </a:extLst>
            </p:cNvPr>
            <p:cNvSpPr/>
            <p:nvPr/>
          </p:nvSpPr>
          <p:spPr>
            <a:xfrm>
              <a:off x="3797688" y="904875"/>
              <a:ext cx="11113" cy="28575"/>
            </a:xfrm>
            <a:custGeom>
              <a:avLst/>
              <a:gdLst/>
              <a:ahLst/>
              <a:cxnLst/>
              <a:rect l="l" t="t" r="r" b="b"/>
              <a:pathLst>
                <a:path w="3" h="8" extrusionOk="0">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3" name="Google Shape;1840;p48">
              <a:extLst>
                <a:ext uri="{FF2B5EF4-FFF2-40B4-BE49-F238E27FC236}">
                  <a16:creationId xmlns:a16="http://schemas.microsoft.com/office/drawing/2014/main" id="{DC174A9A-98C6-D59D-12A4-B54DBD460077}"/>
                </a:ext>
              </a:extLst>
            </p:cNvPr>
            <p:cNvSpPr/>
            <p:nvPr/>
          </p:nvSpPr>
          <p:spPr>
            <a:xfrm>
              <a:off x="3907225" y="1050925"/>
              <a:ext cx="128588" cy="150813"/>
            </a:xfrm>
            <a:custGeom>
              <a:avLst/>
              <a:gdLst/>
              <a:ahLst/>
              <a:cxnLst/>
              <a:rect l="l" t="t" r="r" b="b"/>
              <a:pathLst>
                <a:path w="35" h="41" extrusionOk="0">
                  <a:moveTo>
                    <a:pt x="0" y="14"/>
                  </a:moveTo>
                  <a:cubicBezTo>
                    <a:pt x="0" y="14"/>
                    <a:pt x="15" y="9"/>
                    <a:pt x="25" y="4"/>
                  </a:cubicBezTo>
                  <a:cubicBezTo>
                    <a:pt x="35" y="0"/>
                    <a:pt x="10" y="41"/>
                    <a:pt x="0" y="14"/>
                  </a:cubicBezTo>
                  <a:close/>
                </a:path>
              </a:pathLst>
            </a:custGeom>
            <a:solidFill>
              <a:srgbClr val="894C3B">
                <a:alpha val="5000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4" name="Google Shape;1841;p48">
              <a:extLst>
                <a:ext uri="{FF2B5EF4-FFF2-40B4-BE49-F238E27FC236}">
                  <a16:creationId xmlns:a16="http://schemas.microsoft.com/office/drawing/2014/main" id="{48E349E6-DABE-D561-18FB-63979E05D524}"/>
                </a:ext>
              </a:extLst>
            </p:cNvPr>
            <p:cNvSpPr/>
            <p:nvPr/>
          </p:nvSpPr>
          <p:spPr>
            <a:xfrm>
              <a:off x="4119950" y="1223963"/>
              <a:ext cx="44450" cy="36513"/>
            </a:xfrm>
            <a:custGeom>
              <a:avLst/>
              <a:gdLst/>
              <a:ahLst/>
              <a:cxnLst/>
              <a:rect l="l" t="t" r="r" b="b"/>
              <a:pathLst>
                <a:path w="12" h="10" extrusionOk="0">
                  <a:moveTo>
                    <a:pt x="1" y="4"/>
                  </a:moveTo>
                  <a:cubicBezTo>
                    <a:pt x="1" y="4"/>
                    <a:pt x="12" y="0"/>
                    <a:pt x="10" y="3"/>
                  </a:cubicBezTo>
                  <a:cubicBezTo>
                    <a:pt x="8" y="5"/>
                    <a:pt x="4" y="8"/>
                    <a:pt x="0" y="10"/>
                  </a:cubicBezTo>
                  <a:lnTo>
                    <a:pt x="1" y="4"/>
                  </a:lnTo>
                  <a:close/>
                </a:path>
              </a:pathLst>
            </a:custGeom>
            <a:solidFill>
              <a:srgbClr val="C2060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5" name="Google Shape;1842;p48">
              <a:extLst>
                <a:ext uri="{FF2B5EF4-FFF2-40B4-BE49-F238E27FC236}">
                  <a16:creationId xmlns:a16="http://schemas.microsoft.com/office/drawing/2014/main" id="{539DFF64-D497-5DC0-ACD9-DB23DA407487}"/>
                </a:ext>
              </a:extLst>
            </p:cNvPr>
            <p:cNvSpPr/>
            <p:nvPr/>
          </p:nvSpPr>
          <p:spPr>
            <a:xfrm>
              <a:off x="3734188" y="1198563"/>
              <a:ext cx="755650" cy="1052513"/>
            </a:xfrm>
            <a:custGeom>
              <a:avLst/>
              <a:gdLst/>
              <a:ahLst/>
              <a:cxnLst/>
              <a:rect l="l" t="t" r="r" b="b"/>
              <a:pathLst>
                <a:path w="206" h="287" extrusionOk="0">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rgbClr val="CBDDF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6" name="Google Shape;1843;p48">
              <a:extLst>
                <a:ext uri="{FF2B5EF4-FFF2-40B4-BE49-F238E27FC236}">
                  <a16:creationId xmlns:a16="http://schemas.microsoft.com/office/drawing/2014/main" id="{62E95642-9BD7-EAF8-ED5F-810120D4FF35}"/>
                </a:ext>
              </a:extLst>
            </p:cNvPr>
            <p:cNvSpPr/>
            <p:nvPr/>
          </p:nvSpPr>
          <p:spPr>
            <a:xfrm>
              <a:off x="3958025" y="1198563"/>
              <a:ext cx="587375" cy="1155700"/>
            </a:xfrm>
            <a:custGeom>
              <a:avLst/>
              <a:gdLst/>
              <a:ahLst/>
              <a:cxnLst/>
              <a:rect l="l" t="t" r="r" b="b"/>
              <a:pathLst>
                <a:path w="160" h="315" extrusionOk="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7" name="Google Shape;1844;p48">
              <a:extLst>
                <a:ext uri="{FF2B5EF4-FFF2-40B4-BE49-F238E27FC236}">
                  <a16:creationId xmlns:a16="http://schemas.microsoft.com/office/drawing/2014/main" id="{AEC53276-B795-530B-D4E1-AF916A8316E2}"/>
                </a:ext>
              </a:extLst>
            </p:cNvPr>
            <p:cNvSpPr/>
            <p:nvPr/>
          </p:nvSpPr>
          <p:spPr>
            <a:xfrm>
              <a:off x="3672275" y="1223963"/>
              <a:ext cx="271463" cy="1111250"/>
            </a:xfrm>
            <a:custGeom>
              <a:avLst/>
              <a:gdLst/>
              <a:ahLst/>
              <a:cxnLst/>
              <a:rect l="l" t="t" r="r" b="b"/>
              <a:pathLst>
                <a:path w="74" h="303" extrusionOk="0">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8" name="Google Shape;1845;p48">
              <a:extLst>
                <a:ext uri="{FF2B5EF4-FFF2-40B4-BE49-F238E27FC236}">
                  <a16:creationId xmlns:a16="http://schemas.microsoft.com/office/drawing/2014/main" id="{0C6735B7-99EF-D719-0811-08285C33FCF5}"/>
                </a:ext>
              </a:extLst>
            </p:cNvPr>
            <p:cNvSpPr/>
            <p:nvPr/>
          </p:nvSpPr>
          <p:spPr>
            <a:xfrm>
              <a:off x="3683388" y="1730375"/>
              <a:ext cx="77788" cy="58738"/>
            </a:xfrm>
            <a:custGeom>
              <a:avLst/>
              <a:gdLst/>
              <a:ahLst/>
              <a:cxnLst/>
              <a:rect l="l" t="t" r="r" b="b"/>
              <a:pathLst>
                <a:path w="21" h="16" extrusionOk="0">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9" name="Google Shape;1846;p48">
              <a:extLst>
                <a:ext uri="{FF2B5EF4-FFF2-40B4-BE49-F238E27FC236}">
                  <a16:creationId xmlns:a16="http://schemas.microsoft.com/office/drawing/2014/main" id="{7BE2C0D7-80A9-9490-2539-DE25C90A0415}"/>
                </a:ext>
              </a:extLst>
            </p:cNvPr>
            <p:cNvSpPr/>
            <p:nvPr/>
          </p:nvSpPr>
          <p:spPr>
            <a:xfrm>
              <a:off x="3669100" y="1778000"/>
              <a:ext cx="103188" cy="19050"/>
            </a:xfrm>
            <a:custGeom>
              <a:avLst/>
              <a:gdLst/>
              <a:ahLst/>
              <a:cxnLst/>
              <a:rect l="l" t="t" r="r" b="b"/>
              <a:pathLst>
                <a:path w="28" h="5" extrusionOk="0">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0" name="Google Shape;1847;p48">
              <a:extLst>
                <a:ext uri="{FF2B5EF4-FFF2-40B4-BE49-F238E27FC236}">
                  <a16:creationId xmlns:a16="http://schemas.microsoft.com/office/drawing/2014/main" id="{8C68059A-10E5-2744-AA0B-9EE535F18B00}"/>
                </a:ext>
              </a:extLst>
            </p:cNvPr>
            <p:cNvSpPr/>
            <p:nvPr/>
          </p:nvSpPr>
          <p:spPr>
            <a:xfrm>
              <a:off x="3246825" y="1330325"/>
              <a:ext cx="444500" cy="587375"/>
            </a:xfrm>
            <a:custGeom>
              <a:avLst/>
              <a:gdLst/>
              <a:ahLst/>
              <a:cxnLst/>
              <a:rect l="l" t="t" r="r" b="b"/>
              <a:pathLst>
                <a:path w="121" h="160" extrusionOk="0">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rgbClr val="FF9D35"/>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1" name="Google Shape;1848;p48">
              <a:extLst>
                <a:ext uri="{FF2B5EF4-FFF2-40B4-BE49-F238E27FC236}">
                  <a16:creationId xmlns:a16="http://schemas.microsoft.com/office/drawing/2014/main" id="{EA83BD82-6D10-C22F-6ECD-6242956B9604}"/>
                </a:ext>
              </a:extLst>
            </p:cNvPr>
            <p:cNvSpPr/>
            <p:nvPr/>
          </p:nvSpPr>
          <p:spPr>
            <a:xfrm>
              <a:off x="3229363" y="1355725"/>
              <a:ext cx="442913" cy="587375"/>
            </a:xfrm>
            <a:custGeom>
              <a:avLst/>
              <a:gdLst/>
              <a:ahLst/>
              <a:cxnLst/>
              <a:rect l="l" t="t" r="r" b="b"/>
              <a:pathLst>
                <a:path w="121" h="160" extrusionOk="0">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rgbClr val="6389EB"/>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2" name="Google Shape;1849;p48">
              <a:extLst>
                <a:ext uri="{FF2B5EF4-FFF2-40B4-BE49-F238E27FC236}">
                  <a16:creationId xmlns:a16="http://schemas.microsoft.com/office/drawing/2014/main" id="{9B258C13-D96F-7662-17D3-9EAC1C8491AE}"/>
                </a:ext>
              </a:extLst>
            </p:cNvPr>
            <p:cNvSpPr/>
            <p:nvPr/>
          </p:nvSpPr>
          <p:spPr>
            <a:xfrm>
              <a:off x="3419863" y="1598613"/>
              <a:ext cx="747713" cy="730250"/>
            </a:xfrm>
            <a:custGeom>
              <a:avLst/>
              <a:gdLst/>
              <a:ahLst/>
              <a:cxnLst/>
              <a:rect l="l" t="t" r="r" b="b"/>
              <a:pathLst>
                <a:path w="204" h="199" extrusionOk="0">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3" name="Google Shape;1850;p48">
              <a:extLst>
                <a:ext uri="{FF2B5EF4-FFF2-40B4-BE49-F238E27FC236}">
                  <a16:creationId xmlns:a16="http://schemas.microsoft.com/office/drawing/2014/main" id="{41C966F0-185F-AFF0-D021-F4A59A03A72C}"/>
                </a:ext>
              </a:extLst>
            </p:cNvPr>
            <p:cNvSpPr/>
            <p:nvPr/>
          </p:nvSpPr>
          <p:spPr>
            <a:xfrm>
              <a:off x="3559563" y="1557338"/>
              <a:ext cx="168275" cy="165100"/>
            </a:xfrm>
            <a:custGeom>
              <a:avLst/>
              <a:gdLst/>
              <a:ahLst/>
              <a:cxnLst/>
              <a:rect l="l" t="t" r="r" b="b"/>
              <a:pathLst>
                <a:path w="46" h="45" extrusionOk="0">
                  <a:moveTo>
                    <a:pt x="14" y="30"/>
                  </a:moveTo>
                  <a:cubicBezTo>
                    <a:pt x="14" y="30"/>
                    <a:pt x="0" y="0"/>
                    <a:pt x="6" y="4"/>
                  </a:cubicBezTo>
                  <a:cubicBezTo>
                    <a:pt x="13" y="7"/>
                    <a:pt x="46" y="45"/>
                    <a:pt x="46" y="45"/>
                  </a:cubicBezTo>
                </a:path>
              </a:pathLst>
            </a:custGeom>
            <a:solidFill>
              <a:srgbClr val="B7736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4" name="Google Shape;1851;p48">
              <a:extLst>
                <a:ext uri="{FF2B5EF4-FFF2-40B4-BE49-F238E27FC236}">
                  <a16:creationId xmlns:a16="http://schemas.microsoft.com/office/drawing/2014/main" id="{FE352066-F256-AEFD-A672-E40D6A4C20D2}"/>
                </a:ext>
              </a:extLst>
            </p:cNvPr>
            <p:cNvSpPr/>
            <p:nvPr/>
          </p:nvSpPr>
          <p:spPr>
            <a:xfrm>
              <a:off x="3654813" y="1311275"/>
              <a:ext cx="911225" cy="1009650"/>
            </a:xfrm>
            <a:custGeom>
              <a:avLst/>
              <a:gdLst/>
              <a:ahLst/>
              <a:cxnLst/>
              <a:rect l="l" t="t" r="r" b="b"/>
              <a:pathLst>
                <a:path w="249" h="275" extrusionOk="0">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rgbClr val="CBDDF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pic>
        <p:nvPicPr>
          <p:cNvPr id="11" name="Picture 10">
            <a:extLst>
              <a:ext uri="{FF2B5EF4-FFF2-40B4-BE49-F238E27FC236}">
                <a16:creationId xmlns:a16="http://schemas.microsoft.com/office/drawing/2014/main" id="{FEA1C615-DD68-81FA-1DBB-ACB48DDD47CD}"/>
              </a:ext>
            </a:extLst>
          </p:cNvPr>
          <p:cNvPicPr>
            <a:picLocks noChangeAspect="1"/>
          </p:cNvPicPr>
          <p:nvPr/>
        </p:nvPicPr>
        <p:blipFill>
          <a:blip r:embed="rId3"/>
          <a:stretch>
            <a:fillRect/>
          </a:stretch>
        </p:blipFill>
        <p:spPr>
          <a:xfrm>
            <a:off x="5209461" y="703474"/>
            <a:ext cx="3883916" cy="4342414"/>
          </a:xfrm>
          <a:prstGeom prst="rect">
            <a:avLst/>
          </a:prstGeom>
        </p:spPr>
      </p:pic>
    </p:spTree>
    <p:extLst>
      <p:ext uri="{BB962C8B-B14F-4D97-AF65-F5344CB8AC3E}">
        <p14:creationId xmlns:p14="http://schemas.microsoft.com/office/powerpoint/2010/main" val="2780501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wipe(left)">
                                      <p:cBhvr>
                                        <p:cTn id="12" dur="500"/>
                                        <p:tgtEl>
                                          <p:spTgt spid="4">
                                            <p:txEl>
                                              <p:pRg st="0" end="0"/>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
                                            <p:txEl>
                                              <p:pRg st="0" end="0"/>
                                            </p:txEl>
                                          </p:spTgt>
                                        </p:tgtEl>
                                        <p:attrNameLst>
                                          <p:attrName>style.visibility</p:attrName>
                                        </p:attrNameLst>
                                      </p:cBhvr>
                                      <p:to>
                                        <p:strVal val="visible"/>
                                      </p:to>
                                    </p:set>
                                    <p:animEffect transition="in" filter="fade">
                                      <p:cBhvr>
                                        <p:cTn id="16" dur="500"/>
                                        <p:tgtEl>
                                          <p:spTgt spid="2">
                                            <p:txEl>
                                              <p:pRg st="0" end="0"/>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
                                            <p:txEl>
                                              <p:pRg st="1" end="1"/>
                                            </p:txEl>
                                          </p:spTgt>
                                        </p:tgtEl>
                                        <p:attrNameLst>
                                          <p:attrName>style.visibility</p:attrName>
                                        </p:attrNameLst>
                                      </p:cBhvr>
                                      <p:to>
                                        <p:strVal val="visible"/>
                                      </p:to>
                                    </p:set>
                                    <p:animEffect transition="in" filter="fade">
                                      <p:cBhvr>
                                        <p:cTn id="20" dur="500"/>
                                        <p:tgtEl>
                                          <p:spTgt spid="2">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animEffect transition="in" filter="wipe(left)">
                                      <p:cBhvr>
                                        <p:cTn id="25" dur="500"/>
                                        <p:tgtEl>
                                          <p:spTgt spid="8">
                                            <p:txEl>
                                              <p:pRg st="0" end="0"/>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7">
                                            <p:txEl>
                                              <p:pRg st="0" end="0"/>
                                            </p:txEl>
                                          </p:spTgt>
                                        </p:tgtEl>
                                        <p:attrNameLst>
                                          <p:attrName>style.visibility</p:attrName>
                                        </p:attrNameLst>
                                      </p:cBhvr>
                                      <p:to>
                                        <p:strVal val="visible"/>
                                      </p:to>
                                    </p:set>
                                    <p:animEffect transition="in" filter="fade">
                                      <p:cBhvr>
                                        <p:cTn id="29" dur="500"/>
                                        <p:tgtEl>
                                          <p:spTgt spid="7">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6">
                                            <p:txEl>
                                              <p:pRg st="0" end="0"/>
                                            </p:txEl>
                                          </p:spTgt>
                                        </p:tgtEl>
                                        <p:attrNameLst>
                                          <p:attrName>style.visibility</p:attrName>
                                        </p:attrNameLst>
                                      </p:cBhvr>
                                      <p:to>
                                        <p:strVal val="visible"/>
                                      </p:to>
                                    </p:set>
                                    <p:animEffect transition="in" filter="wipe(left)">
                                      <p:cBhvr>
                                        <p:cTn id="34" dur="500"/>
                                        <p:tgtEl>
                                          <p:spTgt spid="6">
                                            <p:txEl>
                                              <p:pRg st="0" end="0"/>
                                            </p:txEl>
                                          </p:spTgt>
                                        </p:tgtEl>
                                      </p:cBhvr>
                                    </p:animEffect>
                                  </p:childTnLst>
                                </p:cTn>
                              </p:par>
                            </p:childTnLst>
                          </p:cTn>
                        </p:par>
                        <p:par>
                          <p:cTn id="35" fill="hold">
                            <p:stCondLst>
                              <p:cond delay="500"/>
                            </p:stCondLst>
                            <p:childTnLst>
                              <p:par>
                                <p:cTn id="36" presetID="10" presetClass="entr" presetSubtype="0" fill="hold" nodeType="afterEffect">
                                  <p:stCondLst>
                                    <p:cond delay="0"/>
                                  </p:stCondLst>
                                  <p:childTnLst>
                                    <p:set>
                                      <p:cBhvr>
                                        <p:cTn id="37" dur="1" fill="hold">
                                          <p:stCondLst>
                                            <p:cond delay="0"/>
                                          </p:stCondLst>
                                        </p:cTn>
                                        <p:tgtEl>
                                          <p:spTgt spid="5">
                                            <p:txEl>
                                              <p:pRg st="0" end="0"/>
                                            </p:txEl>
                                          </p:spTgt>
                                        </p:tgtEl>
                                        <p:attrNameLst>
                                          <p:attrName>style.visibility</p:attrName>
                                        </p:attrNameLst>
                                      </p:cBhvr>
                                      <p:to>
                                        <p:strVal val="visible"/>
                                      </p:to>
                                    </p:set>
                                    <p:animEffect transition="in" filter="fade">
                                      <p:cBhvr>
                                        <p:cTn id="38" dur="500"/>
                                        <p:tgtEl>
                                          <p:spTgt spid="5">
                                            <p:txEl>
                                              <p:pRg st="0" end="0"/>
                                            </p:txEl>
                                          </p:spTgt>
                                        </p:tgtEl>
                                      </p:cBhvr>
                                    </p:animEffect>
                                  </p:childTnLst>
                                </p:cTn>
                              </p:par>
                            </p:childTnLst>
                          </p:cTn>
                        </p:par>
                        <p:par>
                          <p:cTn id="39" fill="hold">
                            <p:stCondLst>
                              <p:cond delay="1000"/>
                            </p:stCondLst>
                            <p:childTnLst>
                              <p:par>
                                <p:cTn id="40" presetID="10" presetClass="entr" presetSubtype="0" fill="hold" nodeType="after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p:bldP spid="4" grpId="0" build="p"/>
      <p:bldP spid="6" grpId="0" build="p"/>
      <p:bldP spid="7" grpId="0" build="p"/>
      <p:bldP spid="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oogle Shape;396;p29">
            <a:extLst>
              <a:ext uri="{FF2B5EF4-FFF2-40B4-BE49-F238E27FC236}">
                <a16:creationId xmlns:a16="http://schemas.microsoft.com/office/drawing/2014/main" id="{AE223EA5-80FC-5CFF-0DFA-355B47922E49}"/>
              </a:ext>
            </a:extLst>
          </p:cNvPr>
          <p:cNvGrpSpPr/>
          <p:nvPr/>
        </p:nvGrpSpPr>
        <p:grpSpPr>
          <a:xfrm>
            <a:off x="-290927" y="1297571"/>
            <a:ext cx="9434927" cy="3845929"/>
            <a:chOff x="-5917329" y="-1152490"/>
            <a:chExt cx="14456159" cy="5767438"/>
          </a:xfrm>
        </p:grpSpPr>
        <p:sp>
          <p:nvSpPr>
            <p:cNvPr id="45" name="Google Shape;397;p29">
              <a:extLst>
                <a:ext uri="{FF2B5EF4-FFF2-40B4-BE49-F238E27FC236}">
                  <a16:creationId xmlns:a16="http://schemas.microsoft.com/office/drawing/2014/main" id="{F275D5CA-C1D2-9D9C-1BDC-B37AD70E4AA1}"/>
                </a:ext>
              </a:extLst>
            </p:cNvPr>
            <p:cNvSpPr/>
            <p:nvPr/>
          </p:nvSpPr>
          <p:spPr>
            <a:xfrm>
              <a:off x="4249635" y="1235464"/>
              <a:ext cx="4289195" cy="3379484"/>
            </a:xfrm>
            <a:custGeom>
              <a:avLst/>
              <a:gdLst/>
              <a:ahLst/>
              <a:cxnLst/>
              <a:rect l="l" t="t" r="r" b="b"/>
              <a:pathLst>
                <a:path w="7459469" h="5877363" extrusionOk="0">
                  <a:moveTo>
                    <a:pt x="7458746" y="-129"/>
                  </a:moveTo>
                  <a:lnTo>
                    <a:pt x="7458746" y="5877235"/>
                  </a:lnTo>
                  <a:lnTo>
                    <a:pt x="-724" y="5877235"/>
                  </a:lnTo>
                  <a:cubicBezTo>
                    <a:pt x="836708" y="2524023"/>
                    <a:pt x="3854117" y="33961"/>
                    <a:pt x="7458746" y="-129"/>
                  </a:cubicBezTo>
                  <a:close/>
                </a:path>
              </a:pathLst>
            </a:custGeom>
            <a:solidFill>
              <a:srgbClr val="FFE7D6"/>
            </a:solidFill>
            <a:ln>
              <a:noFill/>
            </a:ln>
          </p:spPr>
          <p:txBody>
            <a:bodyPr spcFirstLastPara="1" wrap="square" lIns="91425" tIns="45700" rIns="91425" bIns="45700" anchor="ctr" anchorCtr="0">
              <a:noAutofit/>
            </a:bodyPr>
            <a:lstStyle/>
            <a:p>
              <a:pPr>
                <a:defRPr/>
              </a:pPr>
              <a:endParaRPr sz="1800" dirty="0">
                <a:latin typeface="Calibri"/>
                <a:ea typeface="Calibri"/>
                <a:cs typeface="Calibri"/>
                <a:sym typeface="Calibri"/>
              </a:endParaRPr>
            </a:p>
          </p:txBody>
        </p:sp>
        <p:sp>
          <p:nvSpPr>
            <p:cNvPr id="46" name="Google Shape;398;p29">
              <a:extLst>
                <a:ext uri="{FF2B5EF4-FFF2-40B4-BE49-F238E27FC236}">
                  <a16:creationId xmlns:a16="http://schemas.microsoft.com/office/drawing/2014/main" id="{33D2F8DF-2870-C141-A06E-579977ABABDF}"/>
                </a:ext>
              </a:extLst>
            </p:cNvPr>
            <p:cNvSpPr/>
            <p:nvPr/>
          </p:nvSpPr>
          <p:spPr>
            <a:xfrm>
              <a:off x="4289276" y="3592754"/>
              <a:ext cx="1152423" cy="1016363"/>
            </a:xfrm>
            <a:custGeom>
              <a:avLst/>
              <a:gdLst/>
              <a:ahLst/>
              <a:cxnLst/>
              <a:rect l="l" t="t" r="r" b="b"/>
              <a:pathLst>
                <a:path w="1928742" h="1701026" extrusionOk="0">
                  <a:moveTo>
                    <a:pt x="-724" y="429145"/>
                  </a:moveTo>
                  <a:cubicBezTo>
                    <a:pt x="353818" y="-44436"/>
                    <a:pt x="1025144" y="-140931"/>
                    <a:pt x="1498724" y="213612"/>
                  </a:cubicBezTo>
                  <a:cubicBezTo>
                    <a:pt x="1967617" y="564625"/>
                    <a:pt x="2067607" y="1227130"/>
                    <a:pt x="1723232" y="1700898"/>
                  </a:cubicBezTo>
                  <a:close/>
                </a:path>
              </a:pathLst>
            </a:custGeom>
            <a:solidFill>
              <a:srgbClr val="F97FA1"/>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47" name="Google Shape;399;p29">
              <a:extLst>
                <a:ext uri="{FF2B5EF4-FFF2-40B4-BE49-F238E27FC236}">
                  <a16:creationId xmlns:a16="http://schemas.microsoft.com/office/drawing/2014/main" id="{11F8173D-A5E5-D324-330A-E92A60B576CD}"/>
                </a:ext>
              </a:extLst>
            </p:cNvPr>
            <p:cNvSpPr/>
            <p:nvPr/>
          </p:nvSpPr>
          <p:spPr>
            <a:xfrm>
              <a:off x="6988064" y="3064103"/>
              <a:ext cx="1175844" cy="1175844"/>
            </a:xfrm>
            <a:custGeom>
              <a:avLst/>
              <a:gdLst/>
              <a:ahLst/>
              <a:cxnLst/>
              <a:rect l="l" t="t" r="r" b="b"/>
              <a:pathLst>
                <a:path w="1967939" h="1967939" extrusionOk="0">
                  <a:moveTo>
                    <a:pt x="1967939" y="983970"/>
                  </a:moveTo>
                  <a:cubicBezTo>
                    <a:pt x="1967939" y="1527401"/>
                    <a:pt x="1527401" y="1967939"/>
                    <a:pt x="983970" y="1967939"/>
                  </a:cubicBezTo>
                  <a:cubicBezTo>
                    <a:pt x="440538" y="1967939"/>
                    <a:pt x="0" y="1527401"/>
                    <a:pt x="0" y="983970"/>
                  </a:cubicBezTo>
                  <a:cubicBezTo>
                    <a:pt x="0" y="440538"/>
                    <a:pt x="440538" y="0"/>
                    <a:pt x="983970" y="0"/>
                  </a:cubicBezTo>
                  <a:cubicBezTo>
                    <a:pt x="1527401" y="0"/>
                    <a:pt x="1967939" y="440538"/>
                    <a:pt x="1967939" y="983970"/>
                  </a:cubicBezTo>
                  <a:close/>
                </a:path>
              </a:pathLst>
            </a:custGeom>
            <a:solidFill>
              <a:srgbClr val="B3E7FE"/>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48" name="Google Shape;400;p29">
              <a:extLst>
                <a:ext uri="{FF2B5EF4-FFF2-40B4-BE49-F238E27FC236}">
                  <a16:creationId xmlns:a16="http://schemas.microsoft.com/office/drawing/2014/main" id="{39940924-89F2-C935-A4CD-9659B4102DDC}"/>
                </a:ext>
              </a:extLst>
            </p:cNvPr>
            <p:cNvSpPr/>
            <p:nvPr/>
          </p:nvSpPr>
          <p:spPr>
            <a:xfrm>
              <a:off x="7062207" y="1237918"/>
              <a:ext cx="1175844" cy="1175844"/>
            </a:xfrm>
            <a:custGeom>
              <a:avLst/>
              <a:gdLst/>
              <a:ahLst/>
              <a:cxnLst/>
              <a:rect l="l" t="t" r="r" b="b"/>
              <a:pathLst>
                <a:path w="1967939" h="1967939" extrusionOk="0">
                  <a:moveTo>
                    <a:pt x="1967939" y="983970"/>
                  </a:moveTo>
                  <a:cubicBezTo>
                    <a:pt x="1967939" y="1527401"/>
                    <a:pt x="1527401" y="1967939"/>
                    <a:pt x="983970" y="1967939"/>
                  </a:cubicBezTo>
                  <a:cubicBezTo>
                    <a:pt x="440539" y="1967939"/>
                    <a:pt x="0" y="1527401"/>
                    <a:pt x="0" y="983970"/>
                  </a:cubicBezTo>
                  <a:cubicBezTo>
                    <a:pt x="0" y="440538"/>
                    <a:pt x="440539" y="0"/>
                    <a:pt x="983970" y="0"/>
                  </a:cubicBezTo>
                  <a:cubicBezTo>
                    <a:pt x="1527401" y="0"/>
                    <a:pt x="1967939" y="440538"/>
                    <a:pt x="1967939" y="983970"/>
                  </a:cubicBezTo>
                  <a:close/>
                </a:path>
              </a:pathLst>
            </a:custGeom>
            <a:solidFill>
              <a:srgbClr val="ACACF6"/>
            </a:solidFill>
            <a:ln>
              <a:noFill/>
            </a:ln>
          </p:spPr>
          <p:txBody>
            <a:bodyPr spcFirstLastPara="1" wrap="square" lIns="91425" tIns="45700" rIns="91425" bIns="45700" anchor="ctr" anchorCtr="0">
              <a:noAutofit/>
            </a:bodyPr>
            <a:lstStyle/>
            <a:p>
              <a:pPr>
                <a:defRPr/>
              </a:pPr>
              <a:endParaRPr sz="1800" dirty="0">
                <a:latin typeface="Calibri"/>
                <a:ea typeface="Calibri"/>
                <a:cs typeface="Calibri"/>
                <a:sym typeface="Calibri"/>
              </a:endParaRPr>
            </a:p>
          </p:txBody>
        </p:sp>
        <p:grpSp>
          <p:nvGrpSpPr>
            <p:cNvPr id="49" name="Google Shape;401;p29">
              <a:extLst>
                <a:ext uri="{FF2B5EF4-FFF2-40B4-BE49-F238E27FC236}">
                  <a16:creationId xmlns:a16="http://schemas.microsoft.com/office/drawing/2014/main" id="{69E44A2A-ED90-A8EE-09F9-6EFB857F3BD6}"/>
                </a:ext>
              </a:extLst>
            </p:cNvPr>
            <p:cNvGrpSpPr/>
            <p:nvPr/>
          </p:nvGrpSpPr>
          <p:grpSpPr>
            <a:xfrm>
              <a:off x="4765049" y="3132319"/>
              <a:ext cx="544135" cy="134765"/>
              <a:chOff x="4955871" y="3715836"/>
              <a:chExt cx="910839" cy="225585"/>
            </a:xfrm>
          </p:grpSpPr>
          <p:sp>
            <p:nvSpPr>
              <p:cNvPr id="94" name="Google Shape;402;p29">
                <a:extLst>
                  <a:ext uri="{FF2B5EF4-FFF2-40B4-BE49-F238E27FC236}">
                    <a16:creationId xmlns:a16="http://schemas.microsoft.com/office/drawing/2014/main" id="{62792654-01EB-7E58-C0F3-A8AD86743FD0}"/>
                  </a:ext>
                </a:extLst>
              </p:cNvPr>
              <p:cNvSpPr/>
              <p:nvPr/>
            </p:nvSpPr>
            <p:spPr>
              <a:xfrm rot="465910">
                <a:off x="4958765" y="3776500"/>
                <a:ext cx="905052" cy="104257"/>
              </a:xfrm>
              <a:custGeom>
                <a:avLst/>
                <a:gdLst/>
                <a:ahLst/>
                <a:cxnLst/>
                <a:rect l="l" t="t" r="r" b="b"/>
                <a:pathLst>
                  <a:path w="905811" h="104344" extrusionOk="0">
                    <a:moveTo>
                      <a:pt x="-724" y="-129"/>
                    </a:moveTo>
                    <a:lnTo>
                      <a:pt x="905088" y="-129"/>
                    </a:lnTo>
                    <a:lnTo>
                      <a:pt x="905088" y="104216"/>
                    </a:lnTo>
                    <a:lnTo>
                      <a:pt x="-724" y="104216"/>
                    </a:lnTo>
                    <a:close/>
                  </a:path>
                </a:pathLst>
              </a:custGeom>
              <a:solidFill>
                <a:srgbClr val="FFB656"/>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95" name="Google Shape;403;p29">
                <a:extLst>
                  <a:ext uri="{FF2B5EF4-FFF2-40B4-BE49-F238E27FC236}">
                    <a16:creationId xmlns:a16="http://schemas.microsoft.com/office/drawing/2014/main" id="{F227A7DA-C4CD-7120-538F-CFD814A27A6B}"/>
                  </a:ext>
                </a:extLst>
              </p:cNvPr>
              <p:cNvSpPr/>
              <p:nvPr/>
            </p:nvSpPr>
            <p:spPr>
              <a:xfrm>
                <a:off x="4964824" y="3740688"/>
                <a:ext cx="899315" cy="188462"/>
              </a:xfrm>
              <a:custGeom>
                <a:avLst/>
                <a:gdLst/>
                <a:ahLst/>
                <a:cxnLst/>
                <a:rect l="l" t="t" r="r" b="b"/>
                <a:pathLst>
                  <a:path w="899315" h="188462" extrusionOk="0">
                    <a:moveTo>
                      <a:pt x="899316" y="121958"/>
                    </a:moveTo>
                    <a:lnTo>
                      <a:pt x="1808" y="0"/>
                    </a:lnTo>
                    <a:lnTo>
                      <a:pt x="0" y="13261"/>
                    </a:lnTo>
                    <a:lnTo>
                      <a:pt x="88405" y="25249"/>
                    </a:lnTo>
                    <a:lnTo>
                      <a:pt x="79497" y="90548"/>
                    </a:lnTo>
                    <a:lnTo>
                      <a:pt x="92825" y="92356"/>
                    </a:lnTo>
                    <a:lnTo>
                      <a:pt x="101665" y="27057"/>
                    </a:lnTo>
                    <a:lnTo>
                      <a:pt x="229919" y="44470"/>
                    </a:lnTo>
                    <a:lnTo>
                      <a:pt x="221011" y="109769"/>
                    </a:lnTo>
                    <a:lnTo>
                      <a:pt x="234272" y="111577"/>
                    </a:lnTo>
                    <a:lnTo>
                      <a:pt x="243180" y="46278"/>
                    </a:lnTo>
                    <a:lnTo>
                      <a:pt x="371366" y="63692"/>
                    </a:lnTo>
                    <a:lnTo>
                      <a:pt x="362526" y="128990"/>
                    </a:lnTo>
                    <a:lnTo>
                      <a:pt x="375786" y="130799"/>
                    </a:lnTo>
                    <a:lnTo>
                      <a:pt x="384627" y="65500"/>
                    </a:lnTo>
                    <a:lnTo>
                      <a:pt x="512880" y="82913"/>
                    </a:lnTo>
                    <a:lnTo>
                      <a:pt x="504040" y="148212"/>
                    </a:lnTo>
                    <a:lnTo>
                      <a:pt x="517301" y="150020"/>
                    </a:lnTo>
                    <a:lnTo>
                      <a:pt x="526141" y="84721"/>
                    </a:lnTo>
                    <a:lnTo>
                      <a:pt x="654395" y="102134"/>
                    </a:lnTo>
                    <a:lnTo>
                      <a:pt x="645487" y="167433"/>
                    </a:lnTo>
                    <a:lnTo>
                      <a:pt x="658748" y="169241"/>
                    </a:lnTo>
                    <a:lnTo>
                      <a:pt x="667655" y="103942"/>
                    </a:lnTo>
                    <a:lnTo>
                      <a:pt x="795842" y="121422"/>
                    </a:lnTo>
                    <a:lnTo>
                      <a:pt x="787002" y="186654"/>
                    </a:lnTo>
                    <a:lnTo>
                      <a:pt x="800262" y="188463"/>
                    </a:lnTo>
                    <a:lnTo>
                      <a:pt x="809103" y="123231"/>
                    </a:lnTo>
                    <a:lnTo>
                      <a:pt x="897507" y="135219"/>
                    </a:lnTo>
                    <a:lnTo>
                      <a:pt x="899316" y="121958"/>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grpSp>
        <p:grpSp>
          <p:nvGrpSpPr>
            <p:cNvPr id="50" name="Google Shape;404;p29">
              <a:extLst>
                <a:ext uri="{FF2B5EF4-FFF2-40B4-BE49-F238E27FC236}">
                  <a16:creationId xmlns:a16="http://schemas.microsoft.com/office/drawing/2014/main" id="{2AD2B9A1-529B-BC92-D2E5-A88DB1732C2E}"/>
                </a:ext>
              </a:extLst>
            </p:cNvPr>
            <p:cNvGrpSpPr/>
            <p:nvPr/>
          </p:nvGrpSpPr>
          <p:grpSpPr>
            <a:xfrm>
              <a:off x="-1638044" y="-1152490"/>
              <a:ext cx="8925741" cy="5522377"/>
              <a:chOff x="-5762394" y="-3456596"/>
              <a:chExt cx="14940977" cy="9244023"/>
            </a:xfrm>
          </p:grpSpPr>
          <p:sp>
            <p:nvSpPr>
              <p:cNvPr id="87" name="Google Shape;406;p29">
                <a:extLst>
                  <a:ext uri="{FF2B5EF4-FFF2-40B4-BE49-F238E27FC236}">
                    <a16:creationId xmlns:a16="http://schemas.microsoft.com/office/drawing/2014/main" id="{6909C39A-513B-6FCC-80BA-0E87AF160E3C}"/>
                  </a:ext>
                </a:extLst>
              </p:cNvPr>
              <p:cNvSpPr/>
              <p:nvPr/>
            </p:nvSpPr>
            <p:spPr>
              <a:xfrm>
                <a:off x="-5762394" y="-3456596"/>
                <a:ext cx="966758" cy="859533"/>
              </a:xfrm>
              <a:custGeom>
                <a:avLst/>
                <a:gdLst/>
                <a:ahLst/>
                <a:cxnLst/>
                <a:rect l="l" t="t" r="r" b="b"/>
                <a:pathLst>
                  <a:path w="966757" h="859533" extrusionOk="0">
                    <a:moveTo>
                      <a:pt x="78907" y="754793"/>
                    </a:moveTo>
                    <a:lnTo>
                      <a:pt x="66048" y="750975"/>
                    </a:lnTo>
                    <a:lnTo>
                      <a:pt x="283242" y="15744"/>
                    </a:lnTo>
                    <a:lnTo>
                      <a:pt x="296101" y="19561"/>
                    </a:lnTo>
                    <a:close/>
                    <a:moveTo>
                      <a:pt x="229329" y="3622"/>
                    </a:moveTo>
                    <a:lnTo>
                      <a:pt x="216469" y="-129"/>
                    </a:lnTo>
                    <a:lnTo>
                      <a:pt x="-724" y="735103"/>
                    </a:lnTo>
                    <a:lnTo>
                      <a:pt x="12134" y="738920"/>
                    </a:lnTo>
                    <a:close/>
                    <a:moveTo>
                      <a:pt x="966033" y="124174"/>
                    </a:moveTo>
                    <a:lnTo>
                      <a:pt x="953241" y="120356"/>
                    </a:lnTo>
                    <a:lnTo>
                      <a:pt x="736048" y="855654"/>
                    </a:lnTo>
                    <a:lnTo>
                      <a:pt x="748906" y="859405"/>
                    </a:lnTo>
                    <a:close/>
                  </a:path>
                </a:pathLst>
              </a:custGeom>
              <a:solidFill>
                <a:srgbClr val="B3E7FE"/>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88" name="Google Shape;407;p29">
                <a:extLst>
                  <a:ext uri="{FF2B5EF4-FFF2-40B4-BE49-F238E27FC236}">
                    <a16:creationId xmlns:a16="http://schemas.microsoft.com/office/drawing/2014/main" id="{C2F75A46-39E5-B633-2F38-1DA3F99C274B}"/>
                  </a:ext>
                </a:extLst>
              </p:cNvPr>
              <p:cNvSpPr/>
              <p:nvPr/>
            </p:nvSpPr>
            <p:spPr>
              <a:xfrm>
                <a:off x="3757094" y="5421491"/>
                <a:ext cx="365873" cy="365936"/>
              </a:xfrm>
              <a:custGeom>
                <a:avLst/>
                <a:gdLst/>
                <a:ahLst/>
                <a:cxnLst/>
                <a:rect l="l" t="t" r="r" b="b"/>
                <a:pathLst>
                  <a:path w="365873" h="365935" extrusionOk="0">
                    <a:moveTo>
                      <a:pt x="182604" y="365807"/>
                    </a:moveTo>
                    <a:cubicBezTo>
                      <a:pt x="168272" y="365793"/>
                      <a:pt x="153940" y="364105"/>
                      <a:pt x="140009" y="360784"/>
                    </a:cubicBezTo>
                    <a:cubicBezTo>
                      <a:pt x="41693" y="337470"/>
                      <a:pt x="-19052" y="238899"/>
                      <a:pt x="4254" y="140609"/>
                    </a:cubicBezTo>
                    <a:cubicBezTo>
                      <a:pt x="27561" y="42320"/>
                      <a:pt x="126146" y="-18459"/>
                      <a:pt x="224395" y="4848"/>
                    </a:cubicBezTo>
                    <a:cubicBezTo>
                      <a:pt x="322712" y="28161"/>
                      <a:pt x="383523" y="126732"/>
                      <a:pt x="360150" y="225022"/>
                    </a:cubicBezTo>
                    <a:cubicBezTo>
                      <a:pt x="360150" y="225069"/>
                      <a:pt x="360150" y="225116"/>
                      <a:pt x="360150" y="225163"/>
                    </a:cubicBezTo>
                    <a:lnTo>
                      <a:pt x="360150" y="225163"/>
                    </a:lnTo>
                    <a:cubicBezTo>
                      <a:pt x="340527" y="307413"/>
                      <a:pt x="267191" y="365545"/>
                      <a:pt x="182604" y="365807"/>
                    </a:cubicBezTo>
                    <a:close/>
                    <a:moveTo>
                      <a:pt x="181934" y="13394"/>
                    </a:moveTo>
                    <a:cubicBezTo>
                      <a:pt x="88306" y="13528"/>
                      <a:pt x="12559" y="89522"/>
                      <a:pt x="12693" y="183137"/>
                    </a:cubicBezTo>
                    <a:cubicBezTo>
                      <a:pt x="12760" y="276759"/>
                      <a:pt x="88775" y="352539"/>
                      <a:pt x="182404" y="352412"/>
                    </a:cubicBezTo>
                    <a:cubicBezTo>
                      <a:pt x="260829" y="352305"/>
                      <a:pt x="328940" y="298391"/>
                      <a:pt x="347090" y="222082"/>
                    </a:cubicBezTo>
                    <a:lnTo>
                      <a:pt x="347090" y="222082"/>
                    </a:lnTo>
                    <a:cubicBezTo>
                      <a:pt x="368723" y="131046"/>
                      <a:pt x="312532" y="39681"/>
                      <a:pt x="221449" y="18022"/>
                    </a:cubicBezTo>
                    <a:cubicBezTo>
                      <a:pt x="221449" y="18022"/>
                      <a:pt x="221449" y="18015"/>
                      <a:pt x="221449" y="18015"/>
                    </a:cubicBezTo>
                    <a:cubicBezTo>
                      <a:pt x="208523" y="14954"/>
                      <a:pt x="195262" y="13401"/>
                      <a:pt x="181934" y="13394"/>
                    </a:cubicBezTo>
                    <a:close/>
                  </a:path>
                </a:pathLst>
              </a:custGeom>
              <a:solidFill>
                <a:srgbClr val="FFFFF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89" name="Google Shape;408;p29">
                <a:extLst>
                  <a:ext uri="{FF2B5EF4-FFF2-40B4-BE49-F238E27FC236}">
                    <a16:creationId xmlns:a16="http://schemas.microsoft.com/office/drawing/2014/main" id="{E4EE126A-EC48-2ADE-99C5-3F04CCA282C8}"/>
                  </a:ext>
                </a:extLst>
              </p:cNvPr>
              <p:cNvSpPr/>
              <p:nvPr/>
            </p:nvSpPr>
            <p:spPr>
              <a:xfrm>
                <a:off x="-4983889" y="5470068"/>
                <a:ext cx="376507" cy="185365"/>
              </a:xfrm>
              <a:custGeom>
                <a:avLst/>
                <a:gdLst/>
                <a:ahLst/>
                <a:cxnLst/>
                <a:rect l="l" t="t" r="r" b="b"/>
                <a:pathLst>
                  <a:path w="376508" h="185365" extrusionOk="0">
                    <a:moveTo>
                      <a:pt x="348417" y="86450"/>
                    </a:moveTo>
                    <a:lnTo>
                      <a:pt x="54740" y="1327"/>
                    </a:lnTo>
                    <a:cubicBezTo>
                      <a:pt x="34648" y="-4372"/>
                      <a:pt x="13752" y="7161"/>
                      <a:pt x="7859" y="27179"/>
                    </a:cubicBezTo>
                    <a:lnTo>
                      <a:pt x="759" y="51758"/>
                    </a:lnTo>
                    <a:cubicBezTo>
                      <a:pt x="-5000" y="71817"/>
                      <a:pt x="6519" y="92779"/>
                      <a:pt x="26544" y="98639"/>
                    </a:cubicBezTo>
                    <a:lnTo>
                      <a:pt x="320288" y="183695"/>
                    </a:lnTo>
                    <a:cubicBezTo>
                      <a:pt x="329932" y="186548"/>
                      <a:pt x="340313" y="185410"/>
                      <a:pt x="349087" y="180547"/>
                    </a:cubicBezTo>
                    <a:cubicBezTo>
                      <a:pt x="357860" y="175712"/>
                      <a:pt x="364424" y="167561"/>
                      <a:pt x="367169" y="157910"/>
                    </a:cubicBezTo>
                    <a:lnTo>
                      <a:pt x="374336" y="133264"/>
                    </a:lnTo>
                    <a:cubicBezTo>
                      <a:pt x="380028" y="113186"/>
                      <a:pt x="368442" y="92283"/>
                      <a:pt x="348417" y="86450"/>
                    </a:cubicBezTo>
                    <a:close/>
                    <a:moveTo>
                      <a:pt x="361410" y="129648"/>
                    </a:moveTo>
                    <a:lnTo>
                      <a:pt x="354244" y="154227"/>
                    </a:lnTo>
                    <a:cubicBezTo>
                      <a:pt x="350493" y="167186"/>
                      <a:pt x="336964" y="174654"/>
                      <a:pt x="323972" y="170903"/>
                    </a:cubicBezTo>
                    <a:lnTo>
                      <a:pt x="30228" y="85847"/>
                    </a:lnTo>
                    <a:cubicBezTo>
                      <a:pt x="17301" y="82030"/>
                      <a:pt x="9867" y="68488"/>
                      <a:pt x="13551" y="55509"/>
                    </a:cubicBezTo>
                    <a:lnTo>
                      <a:pt x="20650" y="30929"/>
                    </a:lnTo>
                    <a:cubicBezTo>
                      <a:pt x="23664" y="20468"/>
                      <a:pt x="33241" y="13262"/>
                      <a:pt x="44158" y="13249"/>
                    </a:cubicBezTo>
                    <a:cubicBezTo>
                      <a:pt x="46435" y="13269"/>
                      <a:pt x="48712" y="13603"/>
                      <a:pt x="50855" y="14253"/>
                    </a:cubicBezTo>
                    <a:lnTo>
                      <a:pt x="344532" y="99309"/>
                    </a:lnTo>
                    <a:cubicBezTo>
                      <a:pt x="357525" y="102999"/>
                      <a:pt x="365093" y="116555"/>
                      <a:pt x="361410" y="129574"/>
                    </a:cubicBezTo>
                    <a:cubicBezTo>
                      <a:pt x="361410" y="129601"/>
                      <a:pt x="361410" y="129621"/>
                      <a:pt x="361410" y="129648"/>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93" name="Google Shape;412;p29">
                <a:extLst>
                  <a:ext uri="{FF2B5EF4-FFF2-40B4-BE49-F238E27FC236}">
                    <a16:creationId xmlns:a16="http://schemas.microsoft.com/office/drawing/2014/main" id="{CBDFF1D0-9EB5-E68F-EFE5-8BE0C6C332E5}"/>
                  </a:ext>
                </a:extLst>
              </p:cNvPr>
              <p:cNvSpPr/>
              <p:nvPr/>
            </p:nvSpPr>
            <p:spPr>
              <a:xfrm>
                <a:off x="8802017" y="1263977"/>
                <a:ext cx="376566" cy="185290"/>
              </a:xfrm>
              <a:custGeom>
                <a:avLst/>
                <a:gdLst/>
                <a:ahLst/>
                <a:cxnLst/>
                <a:rect l="l" t="t" r="r" b="b"/>
                <a:pathLst>
                  <a:path w="376566" h="185290" extrusionOk="0">
                    <a:moveTo>
                      <a:pt x="26032" y="4469"/>
                    </a:moveTo>
                    <a:cubicBezTo>
                      <a:pt x="17192" y="9257"/>
                      <a:pt x="10695" y="17394"/>
                      <a:pt x="7949" y="27039"/>
                    </a:cubicBezTo>
                    <a:lnTo>
                      <a:pt x="783" y="51685"/>
                    </a:lnTo>
                    <a:cubicBezTo>
                      <a:pt x="-5044" y="71756"/>
                      <a:pt x="6542" y="92746"/>
                      <a:pt x="26634" y="98559"/>
                    </a:cubicBezTo>
                    <a:cubicBezTo>
                      <a:pt x="26634" y="98559"/>
                      <a:pt x="26634" y="98566"/>
                      <a:pt x="26634" y="98566"/>
                    </a:cubicBezTo>
                    <a:lnTo>
                      <a:pt x="320312" y="183689"/>
                    </a:lnTo>
                    <a:cubicBezTo>
                      <a:pt x="323728" y="184666"/>
                      <a:pt x="327344" y="185162"/>
                      <a:pt x="330894" y="185162"/>
                    </a:cubicBezTo>
                    <a:cubicBezTo>
                      <a:pt x="347704" y="185122"/>
                      <a:pt x="362505" y="174004"/>
                      <a:pt x="367261" y="157837"/>
                    </a:cubicBezTo>
                    <a:lnTo>
                      <a:pt x="374359" y="133258"/>
                    </a:lnTo>
                    <a:cubicBezTo>
                      <a:pt x="380119" y="113199"/>
                      <a:pt x="368600" y="92237"/>
                      <a:pt x="348575" y="86377"/>
                    </a:cubicBezTo>
                    <a:lnTo>
                      <a:pt x="54831" y="1455"/>
                    </a:lnTo>
                    <a:cubicBezTo>
                      <a:pt x="45186" y="-1432"/>
                      <a:pt x="34873" y="-340"/>
                      <a:pt x="26032" y="4469"/>
                    </a:cubicBezTo>
                    <a:close/>
                    <a:moveTo>
                      <a:pt x="361500" y="129507"/>
                    </a:moveTo>
                    <a:lnTo>
                      <a:pt x="354401" y="154087"/>
                    </a:lnTo>
                    <a:cubicBezTo>
                      <a:pt x="350583" y="167059"/>
                      <a:pt x="337056" y="174540"/>
                      <a:pt x="324062" y="170830"/>
                    </a:cubicBezTo>
                    <a:lnTo>
                      <a:pt x="30385" y="85707"/>
                    </a:lnTo>
                    <a:cubicBezTo>
                      <a:pt x="17392" y="81950"/>
                      <a:pt x="9891" y="68368"/>
                      <a:pt x="13642" y="55368"/>
                    </a:cubicBezTo>
                    <a:lnTo>
                      <a:pt x="20808" y="30789"/>
                    </a:lnTo>
                    <a:cubicBezTo>
                      <a:pt x="24559" y="17830"/>
                      <a:pt x="38087" y="10362"/>
                      <a:pt x="51080" y="14113"/>
                    </a:cubicBezTo>
                    <a:lnTo>
                      <a:pt x="344824" y="99169"/>
                    </a:lnTo>
                    <a:cubicBezTo>
                      <a:pt x="357750" y="102986"/>
                      <a:pt x="365184" y="116528"/>
                      <a:pt x="361500" y="129507"/>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grpSp>
        <p:sp>
          <p:nvSpPr>
            <p:cNvPr id="51" name="Google Shape;413;p29">
              <a:extLst>
                <a:ext uri="{FF2B5EF4-FFF2-40B4-BE49-F238E27FC236}">
                  <a16:creationId xmlns:a16="http://schemas.microsoft.com/office/drawing/2014/main" id="{79D21253-D1CE-8847-53CB-B9D4D3D59FFB}"/>
                </a:ext>
              </a:extLst>
            </p:cNvPr>
            <p:cNvSpPr/>
            <p:nvPr/>
          </p:nvSpPr>
          <p:spPr>
            <a:xfrm>
              <a:off x="5594877" y="1867346"/>
              <a:ext cx="154863" cy="154463"/>
            </a:xfrm>
            <a:custGeom>
              <a:avLst/>
              <a:gdLst/>
              <a:ahLst/>
              <a:cxnLst/>
              <a:rect l="l" t="t" r="r" b="b"/>
              <a:pathLst>
                <a:path w="259185" h="258516" extrusionOk="0">
                  <a:moveTo>
                    <a:pt x="128668" y="258388"/>
                  </a:moveTo>
                  <a:lnTo>
                    <a:pt x="85403" y="172260"/>
                  </a:lnTo>
                  <a:lnTo>
                    <a:pt x="-724" y="129263"/>
                  </a:lnTo>
                  <a:lnTo>
                    <a:pt x="85403" y="85999"/>
                  </a:lnTo>
                  <a:lnTo>
                    <a:pt x="128668" y="-129"/>
                  </a:lnTo>
                  <a:lnTo>
                    <a:pt x="171999" y="85999"/>
                  </a:lnTo>
                  <a:lnTo>
                    <a:pt x="258462" y="129263"/>
                  </a:lnTo>
                  <a:lnTo>
                    <a:pt x="172334" y="172595"/>
                  </a:lnTo>
                  <a:close/>
                  <a:moveTo>
                    <a:pt x="29079" y="129263"/>
                  </a:moveTo>
                  <a:lnTo>
                    <a:pt x="95382" y="162750"/>
                  </a:lnTo>
                  <a:lnTo>
                    <a:pt x="128869" y="228987"/>
                  </a:lnTo>
                  <a:lnTo>
                    <a:pt x="162355" y="162750"/>
                  </a:lnTo>
                  <a:lnTo>
                    <a:pt x="228592" y="129263"/>
                  </a:lnTo>
                  <a:lnTo>
                    <a:pt x="162355" y="95777"/>
                  </a:lnTo>
                  <a:lnTo>
                    <a:pt x="128869" y="29473"/>
                  </a:lnTo>
                  <a:lnTo>
                    <a:pt x="95382" y="95777"/>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52" name="Google Shape;414;p29">
              <a:extLst>
                <a:ext uri="{FF2B5EF4-FFF2-40B4-BE49-F238E27FC236}">
                  <a16:creationId xmlns:a16="http://schemas.microsoft.com/office/drawing/2014/main" id="{7D287B12-34C8-810A-210C-CB5FF768D1BA}"/>
                </a:ext>
              </a:extLst>
            </p:cNvPr>
            <p:cNvSpPr/>
            <p:nvPr/>
          </p:nvSpPr>
          <p:spPr>
            <a:xfrm>
              <a:off x="8028423" y="2931343"/>
              <a:ext cx="154663" cy="154663"/>
            </a:xfrm>
            <a:custGeom>
              <a:avLst/>
              <a:gdLst/>
              <a:ahLst/>
              <a:cxnLst/>
              <a:rect l="l" t="t" r="r" b="b"/>
              <a:pathLst>
                <a:path w="258851" h="258851" extrusionOk="0">
                  <a:moveTo>
                    <a:pt x="128668" y="258723"/>
                  </a:moveTo>
                  <a:lnTo>
                    <a:pt x="85403" y="172595"/>
                  </a:lnTo>
                  <a:lnTo>
                    <a:pt x="-724" y="129263"/>
                  </a:lnTo>
                  <a:lnTo>
                    <a:pt x="85403" y="85999"/>
                  </a:lnTo>
                  <a:lnTo>
                    <a:pt x="128668" y="-129"/>
                  </a:lnTo>
                  <a:lnTo>
                    <a:pt x="172000" y="85999"/>
                  </a:lnTo>
                  <a:lnTo>
                    <a:pt x="258127" y="129263"/>
                  </a:lnTo>
                  <a:lnTo>
                    <a:pt x="172000" y="172595"/>
                  </a:lnTo>
                  <a:close/>
                  <a:moveTo>
                    <a:pt x="29414" y="129263"/>
                  </a:moveTo>
                  <a:lnTo>
                    <a:pt x="95717" y="162750"/>
                  </a:lnTo>
                  <a:lnTo>
                    <a:pt x="129204" y="228987"/>
                  </a:lnTo>
                  <a:lnTo>
                    <a:pt x="162691" y="162750"/>
                  </a:lnTo>
                  <a:lnTo>
                    <a:pt x="228927" y="129263"/>
                  </a:lnTo>
                  <a:lnTo>
                    <a:pt x="162691" y="95777"/>
                  </a:lnTo>
                  <a:lnTo>
                    <a:pt x="129204" y="29474"/>
                  </a:lnTo>
                  <a:lnTo>
                    <a:pt x="95717" y="95777"/>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grpSp>
          <p:nvGrpSpPr>
            <p:cNvPr id="53" name="Google Shape;415;p29">
              <a:extLst>
                <a:ext uri="{FF2B5EF4-FFF2-40B4-BE49-F238E27FC236}">
                  <a16:creationId xmlns:a16="http://schemas.microsoft.com/office/drawing/2014/main" id="{72D1E394-56B8-DE87-8C10-71DD8702A17D}"/>
                </a:ext>
              </a:extLst>
            </p:cNvPr>
            <p:cNvGrpSpPr/>
            <p:nvPr/>
          </p:nvGrpSpPr>
          <p:grpSpPr>
            <a:xfrm>
              <a:off x="-5917329" y="2162844"/>
              <a:ext cx="2915029" cy="2053400"/>
              <a:chOff x="-12925570" y="2093014"/>
              <a:chExt cx="4879524" cy="3437229"/>
            </a:xfrm>
          </p:grpSpPr>
          <p:sp>
            <p:nvSpPr>
              <p:cNvPr id="78" name="Google Shape;416;p29">
                <a:extLst>
                  <a:ext uri="{FF2B5EF4-FFF2-40B4-BE49-F238E27FC236}">
                    <a16:creationId xmlns:a16="http://schemas.microsoft.com/office/drawing/2014/main" id="{1BC20334-7B57-F31A-41A7-0C07BE1D620C}"/>
                  </a:ext>
                </a:extLst>
              </p:cNvPr>
              <p:cNvSpPr/>
              <p:nvPr/>
            </p:nvSpPr>
            <p:spPr>
              <a:xfrm>
                <a:off x="-12883013" y="4155353"/>
                <a:ext cx="4469853" cy="1374890"/>
              </a:xfrm>
              <a:custGeom>
                <a:avLst/>
                <a:gdLst/>
                <a:ahLst/>
                <a:cxnLst/>
                <a:rect l="l" t="t" r="r" b="b"/>
                <a:pathLst>
                  <a:path w="4469854" h="1374891" extrusionOk="0">
                    <a:moveTo>
                      <a:pt x="2813" y="927645"/>
                    </a:moveTo>
                    <a:lnTo>
                      <a:pt x="3065964" y="1374892"/>
                    </a:lnTo>
                    <a:lnTo>
                      <a:pt x="4469855" y="66571"/>
                    </a:lnTo>
                    <a:lnTo>
                      <a:pt x="4467042" y="0"/>
                    </a:lnTo>
                    <a:lnTo>
                      <a:pt x="0" y="860940"/>
                    </a:lnTo>
                    <a:lnTo>
                      <a:pt x="2813" y="927645"/>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79" name="Google Shape;417;p29">
                <a:extLst>
                  <a:ext uri="{FF2B5EF4-FFF2-40B4-BE49-F238E27FC236}">
                    <a16:creationId xmlns:a16="http://schemas.microsoft.com/office/drawing/2014/main" id="{F0673165-72FC-7119-F970-8257740E0384}"/>
                  </a:ext>
                </a:extLst>
              </p:cNvPr>
              <p:cNvSpPr/>
              <p:nvPr/>
            </p:nvSpPr>
            <p:spPr>
              <a:xfrm>
                <a:off x="-11407158" y="2093014"/>
                <a:ext cx="3361112" cy="2061972"/>
              </a:xfrm>
              <a:custGeom>
                <a:avLst/>
                <a:gdLst/>
                <a:ahLst/>
                <a:cxnLst/>
                <a:rect l="l" t="t" r="r" b="b"/>
                <a:pathLst>
                  <a:path w="3361114" h="2061969" extrusionOk="0">
                    <a:moveTo>
                      <a:pt x="0" y="1806199"/>
                    </a:moveTo>
                    <a:lnTo>
                      <a:pt x="2948627" y="2061970"/>
                    </a:lnTo>
                    <a:lnTo>
                      <a:pt x="3361115" y="13328"/>
                    </a:lnTo>
                    <a:lnTo>
                      <a:pt x="351877" y="0"/>
                    </a:lnTo>
                    <a:lnTo>
                      <a:pt x="0" y="1806199"/>
                    </a:lnTo>
                    <a:close/>
                  </a:path>
                </a:pathLst>
              </a:custGeom>
              <a:solidFill>
                <a:srgbClr val="2E365F"/>
              </a:solidFill>
              <a:ln>
                <a:noFill/>
              </a:ln>
            </p:spPr>
            <p:txBody>
              <a:bodyPr spcFirstLastPara="1" wrap="square" lIns="91425" tIns="45700" rIns="91425" bIns="45700" anchor="ctr" anchorCtr="0">
                <a:noAutofit/>
              </a:bodyPr>
              <a:lstStyle/>
              <a:p>
                <a:pPr>
                  <a:defRPr/>
                </a:pPr>
                <a:endParaRPr sz="1800" dirty="0">
                  <a:latin typeface="Calibri"/>
                  <a:ea typeface="Calibri"/>
                  <a:cs typeface="Calibri"/>
                  <a:sym typeface="Calibri"/>
                </a:endParaRPr>
              </a:p>
            </p:txBody>
          </p:sp>
          <p:sp>
            <p:nvSpPr>
              <p:cNvPr id="80" name="Google Shape;418;p29">
                <a:extLst>
                  <a:ext uri="{FF2B5EF4-FFF2-40B4-BE49-F238E27FC236}">
                    <a16:creationId xmlns:a16="http://schemas.microsoft.com/office/drawing/2014/main" id="{50230B9D-F589-5431-278C-B102113BCD32}"/>
                  </a:ext>
                </a:extLst>
              </p:cNvPr>
              <p:cNvSpPr/>
              <p:nvPr/>
            </p:nvSpPr>
            <p:spPr>
              <a:xfrm>
                <a:off x="-12925570" y="3899210"/>
                <a:ext cx="4467039" cy="1563954"/>
              </a:xfrm>
              <a:custGeom>
                <a:avLst/>
                <a:gdLst/>
                <a:ahLst/>
                <a:cxnLst/>
                <a:rect l="l" t="t" r="r" b="b"/>
                <a:pathLst>
                  <a:path w="4467042" h="1563957" extrusionOk="0">
                    <a:moveTo>
                      <a:pt x="0" y="1116710"/>
                    </a:moveTo>
                    <a:lnTo>
                      <a:pt x="3063151" y="1563957"/>
                    </a:lnTo>
                    <a:lnTo>
                      <a:pt x="4467042" y="255636"/>
                    </a:lnTo>
                    <a:lnTo>
                      <a:pt x="1518415" y="0"/>
                    </a:lnTo>
                    <a:lnTo>
                      <a:pt x="0" y="1116710"/>
                    </a:lnTo>
                    <a:close/>
                  </a:path>
                </a:pathLst>
              </a:custGeom>
              <a:solidFill>
                <a:srgbClr val="7162ED"/>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81" name="Google Shape;419;p29">
                <a:extLst>
                  <a:ext uri="{FF2B5EF4-FFF2-40B4-BE49-F238E27FC236}">
                    <a16:creationId xmlns:a16="http://schemas.microsoft.com/office/drawing/2014/main" id="{21B3121E-ABAB-FC68-E854-D61BE8E61F4A}"/>
                  </a:ext>
                </a:extLst>
              </p:cNvPr>
              <p:cNvSpPr/>
              <p:nvPr/>
            </p:nvSpPr>
            <p:spPr>
              <a:xfrm>
                <a:off x="-11632058" y="4013870"/>
                <a:ext cx="2636597" cy="611062"/>
              </a:xfrm>
              <a:custGeom>
                <a:avLst/>
                <a:gdLst/>
                <a:ahLst/>
                <a:cxnLst/>
                <a:rect l="l" t="t" r="r" b="b"/>
                <a:pathLst>
                  <a:path w="2636599" h="611062" extrusionOk="0">
                    <a:moveTo>
                      <a:pt x="2634469" y="256780"/>
                    </a:moveTo>
                    <a:lnTo>
                      <a:pt x="324900" y="13266"/>
                    </a:lnTo>
                    <a:lnTo>
                      <a:pt x="326306" y="-129"/>
                    </a:lnTo>
                    <a:lnTo>
                      <a:pt x="2635875" y="243319"/>
                    </a:lnTo>
                    <a:close/>
                    <a:moveTo>
                      <a:pt x="2527312" y="361526"/>
                    </a:moveTo>
                    <a:lnTo>
                      <a:pt x="217743" y="117811"/>
                    </a:lnTo>
                    <a:lnTo>
                      <a:pt x="216336" y="131206"/>
                    </a:lnTo>
                    <a:lnTo>
                      <a:pt x="2525972" y="374720"/>
                    </a:lnTo>
                    <a:close/>
                    <a:moveTo>
                      <a:pt x="2418815" y="479466"/>
                    </a:moveTo>
                    <a:lnTo>
                      <a:pt x="109179" y="235952"/>
                    </a:lnTo>
                    <a:lnTo>
                      <a:pt x="107773" y="249346"/>
                    </a:lnTo>
                    <a:lnTo>
                      <a:pt x="2417409" y="492861"/>
                    </a:lnTo>
                    <a:close/>
                    <a:moveTo>
                      <a:pt x="2310252" y="597540"/>
                    </a:moveTo>
                    <a:lnTo>
                      <a:pt x="616" y="354025"/>
                    </a:lnTo>
                    <a:lnTo>
                      <a:pt x="-724" y="367420"/>
                    </a:lnTo>
                    <a:lnTo>
                      <a:pt x="2308846" y="610934"/>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82" name="Google Shape;420;p29">
                <a:extLst>
                  <a:ext uri="{FF2B5EF4-FFF2-40B4-BE49-F238E27FC236}">
                    <a16:creationId xmlns:a16="http://schemas.microsoft.com/office/drawing/2014/main" id="{5A1CED76-7E58-0889-F00E-9A031C4D55EA}"/>
                  </a:ext>
                </a:extLst>
              </p:cNvPr>
              <p:cNvSpPr/>
              <p:nvPr/>
            </p:nvSpPr>
            <p:spPr>
              <a:xfrm>
                <a:off x="-11716123" y="4578297"/>
                <a:ext cx="1441154" cy="571794"/>
              </a:xfrm>
              <a:custGeom>
                <a:avLst/>
                <a:gdLst/>
                <a:ahLst/>
                <a:cxnLst/>
                <a:rect l="l" t="t" r="r" b="b"/>
                <a:pathLst>
                  <a:path w="1441155" h="571794" extrusionOk="0">
                    <a:moveTo>
                      <a:pt x="23068" y="430733"/>
                    </a:moveTo>
                    <a:lnTo>
                      <a:pt x="986879" y="571377"/>
                    </a:lnTo>
                    <a:cubicBezTo>
                      <a:pt x="995184" y="572582"/>
                      <a:pt x="1003555" y="569977"/>
                      <a:pt x="1009717" y="564277"/>
                    </a:cubicBezTo>
                    <a:lnTo>
                      <a:pt x="1431648" y="170877"/>
                    </a:lnTo>
                    <a:cubicBezTo>
                      <a:pt x="1442766" y="160489"/>
                      <a:pt x="1443435" y="143030"/>
                      <a:pt x="1433054" y="131879"/>
                    </a:cubicBezTo>
                    <a:cubicBezTo>
                      <a:pt x="1428635" y="127177"/>
                      <a:pt x="1422741" y="124150"/>
                      <a:pt x="1416378" y="123326"/>
                    </a:cubicBezTo>
                    <a:lnTo>
                      <a:pt x="456786" y="96"/>
                    </a:lnTo>
                    <a:cubicBezTo>
                      <a:pt x="448884" y="-916"/>
                      <a:pt x="440981" y="1522"/>
                      <a:pt x="435020" y="6793"/>
                    </a:cubicBezTo>
                    <a:lnTo>
                      <a:pt x="8670" y="382646"/>
                    </a:lnTo>
                    <a:cubicBezTo>
                      <a:pt x="-2783" y="392685"/>
                      <a:pt x="-3921" y="410119"/>
                      <a:pt x="6125" y="421584"/>
                    </a:cubicBezTo>
                    <a:cubicBezTo>
                      <a:pt x="10478" y="426574"/>
                      <a:pt x="16505" y="429822"/>
                      <a:pt x="23068" y="430733"/>
                    </a:cubicBezTo>
                    <a:close/>
                  </a:path>
                </a:pathLst>
              </a:custGeom>
              <a:solidFill>
                <a:srgbClr val="ACACF6"/>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83" name="Google Shape;421;p29">
                <a:extLst>
                  <a:ext uri="{FF2B5EF4-FFF2-40B4-BE49-F238E27FC236}">
                    <a16:creationId xmlns:a16="http://schemas.microsoft.com/office/drawing/2014/main" id="{970DFAEA-1F07-8F82-E0E3-1D0B8EAE363C}"/>
                  </a:ext>
                </a:extLst>
              </p:cNvPr>
              <p:cNvSpPr/>
              <p:nvPr/>
            </p:nvSpPr>
            <p:spPr>
              <a:xfrm rot="16492235">
                <a:off x="-9948764" y="2600939"/>
                <a:ext cx="13410" cy="2797370"/>
              </a:xfrm>
              <a:custGeom>
                <a:avLst/>
                <a:gdLst/>
                <a:ahLst/>
                <a:cxnLst/>
                <a:rect l="l" t="t" r="r" b="b"/>
                <a:pathLst>
                  <a:path w="13394" h="2794253" extrusionOk="0">
                    <a:moveTo>
                      <a:pt x="-724" y="-129"/>
                    </a:moveTo>
                    <a:lnTo>
                      <a:pt x="12671" y="-129"/>
                    </a:lnTo>
                    <a:lnTo>
                      <a:pt x="12671" y="2794125"/>
                    </a:lnTo>
                    <a:lnTo>
                      <a:pt x="-724" y="2794125"/>
                    </a:lnTo>
                    <a:close/>
                  </a:path>
                </a:pathLst>
              </a:custGeom>
              <a:solidFill>
                <a:srgbClr val="FFFFF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84" name="Google Shape;422;p29">
                <a:extLst>
                  <a:ext uri="{FF2B5EF4-FFF2-40B4-BE49-F238E27FC236}">
                    <a16:creationId xmlns:a16="http://schemas.microsoft.com/office/drawing/2014/main" id="{4AD15814-3824-B7B6-C79D-7C71845D9F4D}"/>
                  </a:ext>
                </a:extLst>
              </p:cNvPr>
              <p:cNvSpPr/>
              <p:nvPr/>
            </p:nvSpPr>
            <p:spPr>
              <a:xfrm>
                <a:off x="-10775239" y="2488524"/>
                <a:ext cx="2035983" cy="1206186"/>
              </a:xfrm>
              <a:custGeom>
                <a:avLst/>
                <a:gdLst/>
                <a:ahLst/>
                <a:cxnLst/>
                <a:rect l="l" t="t" r="r" b="b"/>
                <a:pathLst>
                  <a:path w="2035983" h="1206186" extrusionOk="0">
                    <a:moveTo>
                      <a:pt x="1909082" y="735571"/>
                    </a:moveTo>
                    <a:lnTo>
                      <a:pt x="2035260" y="57468"/>
                    </a:lnTo>
                    <a:lnTo>
                      <a:pt x="220287" y="-129"/>
                    </a:lnTo>
                    <a:lnTo>
                      <a:pt x="-724" y="1091534"/>
                    </a:lnTo>
                    <a:lnTo>
                      <a:pt x="1820946" y="1206058"/>
                    </a:lnTo>
                    <a:lnTo>
                      <a:pt x="1907073" y="743273"/>
                    </a:lnTo>
                    <a:lnTo>
                      <a:pt x="1908144" y="743273"/>
                    </a:lnTo>
                    <a:close/>
                    <a:moveTo>
                      <a:pt x="1438931" y="468415"/>
                    </a:moveTo>
                    <a:lnTo>
                      <a:pt x="150099" y="415574"/>
                    </a:lnTo>
                    <a:lnTo>
                      <a:pt x="194971" y="193625"/>
                    </a:lnTo>
                    <a:lnTo>
                      <a:pt x="1483468" y="246667"/>
                    </a:lnTo>
                    <a:close/>
                    <a:moveTo>
                      <a:pt x="1497063" y="247069"/>
                    </a:moveTo>
                    <a:lnTo>
                      <a:pt x="1982618" y="267161"/>
                    </a:lnTo>
                    <a:lnTo>
                      <a:pt x="1941296" y="489244"/>
                    </a:lnTo>
                    <a:lnTo>
                      <a:pt x="1452392" y="469152"/>
                    </a:lnTo>
                    <a:close/>
                    <a:moveTo>
                      <a:pt x="1436251" y="481475"/>
                    </a:moveTo>
                    <a:lnTo>
                      <a:pt x="1391045" y="706974"/>
                    </a:lnTo>
                    <a:lnTo>
                      <a:pt x="102414" y="651051"/>
                    </a:lnTo>
                    <a:lnTo>
                      <a:pt x="147420" y="428566"/>
                    </a:lnTo>
                    <a:close/>
                    <a:moveTo>
                      <a:pt x="1449646" y="482011"/>
                    </a:moveTo>
                    <a:lnTo>
                      <a:pt x="1938550" y="502103"/>
                    </a:lnTo>
                    <a:lnTo>
                      <a:pt x="1896357" y="728941"/>
                    </a:lnTo>
                    <a:lnTo>
                      <a:pt x="1404305" y="707577"/>
                    </a:lnTo>
                    <a:close/>
                    <a:moveTo>
                      <a:pt x="1985096" y="253365"/>
                    </a:moveTo>
                    <a:lnTo>
                      <a:pt x="1499742" y="233273"/>
                    </a:lnTo>
                    <a:lnTo>
                      <a:pt x="1535572" y="54521"/>
                    </a:lnTo>
                    <a:lnTo>
                      <a:pt x="2019186" y="69858"/>
                    </a:lnTo>
                    <a:close/>
                    <a:moveTo>
                      <a:pt x="231605" y="13668"/>
                    </a:moveTo>
                    <a:lnTo>
                      <a:pt x="1522178" y="54588"/>
                    </a:lnTo>
                    <a:lnTo>
                      <a:pt x="1486146" y="233273"/>
                    </a:lnTo>
                    <a:lnTo>
                      <a:pt x="197717" y="180364"/>
                    </a:lnTo>
                    <a:close/>
                    <a:moveTo>
                      <a:pt x="99669" y="664580"/>
                    </a:moveTo>
                    <a:lnTo>
                      <a:pt x="1388366" y="720569"/>
                    </a:lnTo>
                    <a:lnTo>
                      <a:pt x="1338872" y="966964"/>
                    </a:lnTo>
                    <a:lnTo>
                      <a:pt x="55868" y="891418"/>
                    </a:lnTo>
                    <a:lnTo>
                      <a:pt x="55131" y="904813"/>
                    </a:lnTo>
                    <a:lnTo>
                      <a:pt x="1336260" y="980291"/>
                    </a:lnTo>
                    <a:lnTo>
                      <a:pt x="1300229" y="1159713"/>
                    </a:lnTo>
                    <a:lnTo>
                      <a:pt x="15885" y="1079010"/>
                    </a:lnTo>
                    <a:close/>
                    <a:moveTo>
                      <a:pt x="1810565" y="1191726"/>
                    </a:moveTo>
                    <a:lnTo>
                      <a:pt x="1313690" y="1160516"/>
                    </a:lnTo>
                    <a:lnTo>
                      <a:pt x="1349722" y="981028"/>
                    </a:lnTo>
                    <a:lnTo>
                      <a:pt x="1844319" y="1010161"/>
                    </a:lnTo>
                    <a:close/>
                    <a:moveTo>
                      <a:pt x="1846797" y="996901"/>
                    </a:moveTo>
                    <a:lnTo>
                      <a:pt x="1352401" y="967767"/>
                    </a:lnTo>
                    <a:lnTo>
                      <a:pt x="1401894" y="721105"/>
                    </a:lnTo>
                    <a:lnTo>
                      <a:pt x="1894147" y="742536"/>
                    </a:lnTo>
                    <a:close/>
                  </a:path>
                </a:pathLst>
              </a:custGeom>
              <a:solidFill>
                <a:srgbClr val="FFFFFF"/>
              </a:solidFill>
              <a:ln>
                <a:noFill/>
              </a:ln>
            </p:spPr>
            <p:txBody>
              <a:bodyPr spcFirstLastPara="1" wrap="square" lIns="91425" tIns="45700" rIns="91425" bIns="45700" anchor="ctr" anchorCtr="0">
                <a:noAutofit/>
              </a:bodyPr>
              <a:lstStyle/>
              <a:p>
                <a:pPr>
                  <a:defRPr/>
                </a:pPr>
                <a:endParaRPr sz="1800" dirty="0">
                  <a:latin typeface="Calibri"/>
                  <a:ea typeface="Calibri"/>
                  <a:cs typeface="Calibri"/>
                  <a:sym typeface="Calibri"/>
                </a:endParaRPr>
              </a:p>
            </p:txBody>
          </p:sp>
          <p:sp>
            <p:nvSpPr>
              <p:cNvPr id="85" name="Google Shape;423;p29">
                <a:extLst>
                  <a:ext uri="{FF2B5EF4-FFF2-40B4-BE49-F238E27FC236}">
                    <a16:creationId xmlns:a16="http://schemas.microsoft.com/office/drawing/2014/main" id="{7EAFF340-5F52-273B-B817-982C51B37DCC}"/>
                  </a:ext>
                </a:extLst>
              </p:cNvPr>
              <p:cNvSpPr/>
              <p:nvPr/>
            </p:nvSpPr>
            <p:spPr>
              <a:xfrm>
                <a:off x="-11299001" y="2203937"/>
                <a:ext cx="3083509" cy="1823680"/>
              </a:xfrm>
              <a:custGeom>
                <a:avLst/>
                <a:gdLst/>
                <a:ahLst/>
                <a:cxnLst/>
                <a:rect l="l" t="t" r="r" b="b"/>
                <a:pathLst>
                  <a:path w="3083511" h="1823678" extrusionOk="0">
                    <a:moveTo>
                      <a:pt x="2734393" y="1823550"/>
                    </a:moveTo>
                    <a:lnTo>
                      <a:pt x="2728365" y="1823015"/>
                    </a:lnTo>
                    <a:lnTo>
                      <a:pt x="-724" y="1600999"/>
                    </a:lnTo>
                    <a:lnTo>
                      <a:pt x="293958" y="-129"/>
                    </a:lnTo>
                    <a:lnTo>
                      <a:pt x="299583" y="-129"/>
                    </a:lnTo>
                    <a:lnTo>
                      <a:pt x="3082787" y="24584"/>
                    </a:lnTo>
                    <a:lnTo>
                      <a:pt x="3081247" y="32487"/>
                    </a:lnTo>
                    <a:close/>
                    <a:moveTo>
                      <a:pt x="15283" y="1588809"/>
                    </a:moveTo>
                    <a:lnTo>
                      <a:pt x="2723476" y="1809419"/>
                    </a:lnTo>
                    <a:lnTo>
                      <a:pt x="3066244" y="38113"/>
                    </a:lnTo>
                    <a:lnTo>
                      <a:pt x="304740" y="13601"/>
                    </a:lnTo>
                    <a:close/>
                  </a:path>
                </a:pathLst>
              </a:custGeom>
              <a:solidFill>
                <a:srgbClr val="7162ED"/>
              </a:solidFill>
              <a:ln>
                <a:noFill/>
              </a:ln>
            </p:spPr>
            <p:txBody>
              <a:bodyPr spcFirstLastPara="1" wrap="square" lIns="91425" tIns="45700" rIns="91425" bIns="45700" anchor="ctr" anchorCtr="0">
                <a:noAutofit/>
              </a:bodyPr>
              <a:lstStyle/>
              <a:p>
                <a:pPr>
                  <a:defRPr/>
                </a:pPr>
                <a:endParaRPr sz="1800" dirty="0">
                  <a:latin typeface="Calibri"/>
                  <a:ea typeface="Calibri"/>
                  <a:cs typeface="Calibri"/>
                  <a:sym typeface="Calibri"/>
                </a:endParaRPr>
              </a:p>
            </p:txBody>
          </p:sp>
        </p:grpSp>
        <p:sp>
          <p:nvSpPr>
            <p:cNvPr id="54" name="Google Shape;424;p29">
              <a:extLst>
                <a:ext uri="{FF2B5EF4-FFF2-40B4-BE49-F238E27FC236}">
                  <a16:creationId xmlns:a16="http://schemas.microsoft.com/office/drawing/2014/main" id="{05D9A794-D382-CB8E-1E4D-3CD30710C929}"/>
                </a:ext>
              </a:extLst>
            </p:cNvPr>
            <p:cNvSpPr/>
            <p:nvPr/>
          </p:nvSpPr>
          <p:spPr>
            <a:xfrm>
              <a:off x="5031024" y="2835874"/>
              <a:ext cx="187797" cy="139057"/>
            </a:xfrm>
            <a:custGeom>
              <a:avLst/>
              <a:gdLst/>
              <a:ahLst/>
              <a:cxnLst/>
              <a:rect l="l" t="t" r="r" b="b"/>
              <a:pathLst>
                <a:path w="314304" h="232731" extrusionOk="0">
                  <a:moveTo>
                    <a:pt x="313581" y="13266"/>
                  </a:moveTo>
                  <a:lnTo>
                    <a:pt x="-724" y="13266"/>
                  </a:lnTo>
                  <a:lnTo>
                    <a:pt x="-724" y="-129"/>
                  </a:lnTo>
                  <a:lnTo>
                    <a:pt x="313581" y="-129"/>
                  </a:lnTo>
                  <a:close/>
                  <a:moveTo>
                    <a:pt x="313581" y="73006"/>
                  </a:moveTo>
                  <a:lnTo>
                    <a:pt x="-724" y="73006"/>
                  </a:lnTo>
                  <a:lnTo>
                    <a:pt x="-724" y="86400"/>
                  </a:lnTo>
                  <a:lnTo>
                    <a:pt x="313581" y="86400"/>
                  </a:lnTo>
                  <a:close/>
                  <a:moveTo>
                    <a:pt x="313581" y="146074"/>
                  </a:moveTo>
                  <a:lnTo>
                    <a:pt x="-724" y="146074"/>
                  </a:lnTo>
                  <a:lnTo>
                    <a:pt x="-724" y="159468"/>
                  </a:lnTo>
                  <a:lnTo>
                    <a:pt x="313581" y="159468"/>
                  </a:lnTo>
                  <a:close/>
                  <a:moveTo>
                    <a:pt x="313581" y="219208"/>
                  </a:moveTo>
                  <a:lnTo>
                    <a:pt x="-724" y="219208"/>
                  </a:lnTo>
                  <a:lnTo>
                    <a:pt x="-724" y="232603"/>
                  </a:lnTo>
                  <a:lnTo>
                    <a:pt x="313581" y="232603"/>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55" name="Google Shape;425;p29">
              <a:extLst>
                <a:ext uri="{FF2B5EF4-FFF2-40B4-BE49-F238E27FC236}">
                  <a16:creationId xmlns:a16="http://schemas.microsoft.com/office/drawing/2014/main" id="{BCC8072A-9213-3F8A-54A6-A746C7B8B2DB}"/>
                </a:ext>
              </a:extLst>
            </p:cNvPr>
            <p:cNvSpPr/>
            <p:nvPr/>
          </p:nvSpPr>
          <p:spPr>
            <a:xfrm>
              <a:off x="7605133" y="1613830"/>
              <a:ext cx="187797" cy="139057"/>
            </a:xfrm>
            <a:custGeom>
              <a:avLst/>
              <a:gdLst/>
              <a:ahLst/>
              <a:cxnLst/>
              <a:rect l="l" t="t" r="r" b="b"/>
              <a:pathLst>
                <a:path w="314305" h="232731" extrusionOk="0">
                  <a:moveTo>
                    <a:pt x="313581" y="13266"/>
                  </a:moveTo>
                  <a:lnTo>
                    <a:pt x="-724" y="13266"/>
                  </a:lnTo>
                  <a:lnTo>
                    <a:pt x="-724" y="-129"/>
                  </a:lnTo>
                  <a:lnTo>
                    <a:pt x="313581" y="-129"/>
                  </a:lnTo>
                  <a:close/>
                  <a:moveTo>
                    <a:pt x="313581" y="73006"/>
                  </a:moveTo>
                  <a:lnTo>
                    <a:pt x="-724" y="73006"/>
                  </a:lnTo>
                  <a:lnTo>
                    <a:pt x="-724" y="86401"/>
                  </a:lnTo>
                  <a:lnTo>
                    <a:pt x="313581" y="86401"/>
                  </a:lnTo>
                  <a:close/>
                  <a:moveTo>
                    <a:pt x="313581" y="146074"/>
                  </a:moveTo>
                  <a:lnTo>
                    <a:pt x="-724" y="146074"/>
                  </a:lnTo>
                  <a:lnTo>
                    <a:pt x="-724" y="159468"/>
                  </a:lnTo>
                  <a:lnTo>
                    <a:pt x="313581" y="159468"/>
                  </a:lnTo>
                  <a:close/>
                  <a:moveTo>
                    <a:pt x="313581" y="219208"/>
                  </a:moveTo>
                  <a:lnTo>
                    <a:pt x="-724" y="219208"/>
                  </a:lnTo>
                  <a:lnTo>
                    <a:pt x="-724" y="232603"/>
                  </a:lnTo>
                  <a:lnTo>
                    <a:pt x="313581" y="232603"/>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77" name="Google Shape;429;p29">
              <a:extLst>
                <a:ext uri="{FF2B5EF4-FFF2-40B4-BE49-F238E27FC236}">
                  <a16:creationId xmlns:a16="http://schemas.microsoft.com/office/drawing/2014/main" id="{FC03ED81-0705-40F3-1699-4F4758FDDEFB}"/>
                </a:ext>
              </a:extLst>
            </p:cNvPr>
            <p:cNvSpPr/>
            <p:nvPr/>
          </p:nvSpPr>
          <p:spPr>
            <a:xfrm>
              <a:off x="5675416" y="2598231"/>
              <a:ext cx="308715" cy="308715"/>
            </a:xfrm>
            <a:custGeom>
              <a:avLst/>
              <a:gdLst/>
              <a:ahLst/>
              <a:cxnLst/>
              <a:rect l="l" t="t" r="r" b="b"/>
              <a:pathLst>
                <a:path w="516765" h="516765" extrusionOk="0">
                  <a:moveTo>
                    <a:pt x="258061" y="516637"/>
                  </a:moveTo>
                  <a:cubicBezTo>
                    <a:pt x="115340" y="516844"/>
                    <a:pt x="-456" y="401322"/>
                    <a:pt x="-724" y="258622"/>
                  </a:cubicBezTo>
                  <a:cubicBezTo>
                    <a:pt x="-925" y="115923"/>
                    <a:pt x="114604" y="79"/>
                    <a:pt x="257324" y="-128"/>
                  </a:cubicBezTo>
                  <a:cubicBezTo>
                    <a:pt x="400043" y="-329"/>
                    <a:pt x="515840" y="115186"/>
                    <a:pt x="516041" y="257886"/>
                  </a:cubicBezTo>
                  <a:cubicBezTo>
                    <a:pt x="516242" y="358004"/>
                    <a:pt x="458512" y="449195"/>
                    <a:pt x="367964" y="491923"/>
                  </a:cubicBezTo>
                  <a:cubicBezTo>
                    <a:pt x="333606" y="508131"/>
                    <a:pt x="296035" y="516570"/>
                    <a:pt x="258061" y="516637"/>
                  </a:cubicBezTo>
                  <a:close/>
                  <a:moveTo>
                    <a:pt x="257458" y="12998"/>
                  </a:moveTo>
                  <a:cubicBezTo>
                    <a:pt x="122038" y="12958"/>
                    <a:pt x="12135" y="122727"/>
                    <a:pt x="12135" y="258174"/>
                  </a:cubicBezTo>
                  <a:cubicBezTo>
                    <a:pt x="12068" y="393627"/>
                    <a:pt x="121837" y="503470"/>
                    <a:pt x="257324" y="503510"/>
                  </a:cubicBezTo>
                  <a:cubicBezTo>
                    <a:pt x="392743" y="503550"/>
                    <a:pt x="502580" y="393781"/>
                    <a:pt x="502647" y="258334"/>
                  </a:cubicBezTo>
                  <a:cubicBezTo>
                    <a:pt x="502647" y="222135"/>
                    <a:pt x="494676" y="186385"/>
                    <a:pt x="479206" y="153642"/>
                  </a:cubicBezTo>
                  <a:lnTo>
                    <a:pt x="479206" y="153642"/>
                  </a:lnTo>
                  <a:cubicBezTo>
                    <a:pt x="451613" y="94779"/>
                    <a:pt x="401651" y="49398"/>
                    <a:pt x="340371" y="27598"/>
                  </a:cubicBezTo>
                  <a:cubicBezTo>
                    <a:pt x="313715" y="17988"/>
                    <a:pt x="285519" y="13045"/>
                    <a:pt x="257190" y="12998"/>
                  </a:cubicBezTo>
                  <a:close/>
                </a:path>
              </a:pathLst>
            </a:custGeom>
            <a:solidFill>
              <a:srgbClr val="FFFFF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57" name="Google Shape;430;p29">
              <a:extLst>
                <a:ext uri="{FF2B5EF4-FFF2-40B4-BE49-F238E27FC236}">
                  <a16:creationId xmlns:a16="http://schemas.microsoft.com/office/drawing/2014/main" id="{1C080462-6FEC-1721-93D1-F488E2F4F207}"/>
                </a:ext>
              </a:extLst>
            </p:cNvPr>
            <p:cNvSpPr/>
            <p:nvPr/>
          </p:nvSpPr>
          <p:spPr>
            <a:xfrm>
              <a:off x="8235487" y="2816869"/>
              <a:ext cx="42337" cy="42337"/>
            </a:xfrm>
            <a:custGeom>
              <a:avLst/>
              <a:gdLst/>
              <a:ahLst/>
              <a:cxnLst/>
              <a:rect l="l" t="t" r="r" b="b"/>
              <a:pathLst>
                <a:path w="70857" h="70857" extrusionOk="0">
                  <a:moveTo>
                    <a:pt x="70858" y="35429"/>
                  </a:moveTo>
                  <a:cubicBezTo>
                    <a:pt x="70858" y="54996"/>
                    <a:pt x="54996" y="70858"/>
                    <a:pt x="35429" y="70858"/>
                  </a:cubicBezTo>
                  <a:cubicBezTo>
                    <a:pt x="15862" y="70858"/>
                    <a:pt x="0" y="54996"/>
                    <a:pt x="0" y="35429"/>
                  </a:cubicBezTo>
                  <a:cubicBezTo>
                    <a:pt x="0" y="15862"/>
                    <a:pt x="15862" y="0"/>
                    <a:pt x="35429" y="0"/>
                  </a:cubicBezTo>
                  <a:cubicBezTo>
                    <a:pt x="54996" y="0"/>
                    <a:pt x="70858" y="15862"/>
                    <a:pt x="70858" y="35429"/>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58" name="Google Shape;431;p29">
              <a:extLst>
                <a:ext uri="{FF2B5EF4-FFF2-40B4-BE49-F238E27FC236}">
                  <a16:creationId xmlns:a16="http://schemas.microsoft.com/office/drawing/2014/main" id="{5F2D6422-13A5-EAB4-7E78-BC7FB2C50465}"/>
                </a:ext>
              </a:extLst>
            </p:cNvPr>
            <p:cNvSpPr/>
            <p:nvPr/>
          </p:nvSpPr>
          <p:spPr>
            <a:xfrm>
              <a:off x="5462276" y="1797965"/>
              <a:ext cx="42337" cy="42337"/>
            </a:xfrm>
            <a:custGeom>
              <a:avLst/>
              <a:gdLst/>
              <a:ahLst/>
              <a:cxnLst/>
              <a:rect l="l" t="t" r="r" b="b"/>
              <a:pathLst>
                <a:path w="70857" h="70857" extrusionOk="0">
                  <a:moveTo>
                    <a:pt x="70858" y="35429"/>
                  </a:moveTo>
                  <a:cubicBezTo>
                    <a:pt x="70858" y="54996"/>
                    <a:pt x="54996" y="70858"/>
                    <a:pt x="35429" y="70858"/>
                  </a:cubicBezTo>
                  <a:cubicBezTo>
                    <a:pt x="15862" y="70858"/>
                    <a:pt x="0" y="54996"/>
                    <a:pt x="0" y="35429"/>
                  </a:cubicBezTo>
                  <a:cubicBezTo>
                    <a:pt x="0" y="15862"/>
                    <a:pt x="15862" y="0"/>
                    <a:pt x="35429" y="0"/>
                  </a:cubicBezTo>
                  <a:cubicBezTo>
                    <a:pt x="54996" y="0"/>
                    <a:pt x="70858" y="15862"/>
                    <a:pt x="70858" y="35429"/>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59" name="Google Shape;432;p29">
              <a:extLst>
                <a:ext uri="{FF2B5EF4-FFF2-40B4-BE49-F238E27FC236}">
                  <a16:creationId xmlns:a16="http://schemas.microsoft.com/office/drawing/2014/main" id="{552EDB45-96CF-0652-0F11-0B2B0619A96D}"/>
                </a:ext>
              </a:extLst>
            </p:cNvPr>
            <p:cNvSpPr/>
            <p:nvPr/>
          </p:nvSpPr>
          <p:spPr>
            <a:xfrm>
              <a:off x="5518693" y="4400421"/>
              <a:ext cx="42337" cy="42337"/>
            </a:xfrm>
            <a:custGeom>
              <a:avLst/>
              <a:gdLst/>
              <a:ahLst/>
              <a:cxnLst/>
              <a:rect l="l" t="t" r="r" b="b"/>
              <a:pathLst>
                <a:path w="70857" h="70857" extrusionOk="0">
                  <a:moveTo>
                    <a:pt x="70858" y="35429"/>
                  </a:moveTo>
                  <a:cubicBezTo>
                    <a:pt x="70858" y="54995"/>
                    <a:pt x="54996" y="70857"/>
                    <a:pt x="35429" y="70857"/>
                  </a:cubicBezTo>
                  <a:cubicBezTo>
                    <a:pt x="15862" y="70857"/>
                    <a:pt x="0" y="54995"/>
                    <a:pt x="0" y="35429"/>
                  </a:cubicBezTo>
                  <a:cubicBezTo>
                    <a:pt x="0" y="15862"/>
                    <a:pt x="15862" y="0"/>
                    <a:pt x="35429" y="0"/>
                  </a:cubicBezTo>
                  <a:cubicBezTo>
                    <a:pt x="54996" y="0"/>
                    <a:pt x="70858" y="15862"/>
                    <a:pt x="70858" y="35429"/>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grpSp>
          <p:nvGrpSpPr>
            <p:cNvPr id="61" name="Google Shape;439;p29">
              <a:extLst>
                <a:ext uri="{FF2B5EF4-FFF2-40B4-BE49-F238E27FC236}">
                  <a16:creationId xmlns:a16="http://schemas.microsoft.com/office/drawing/2014/main" id="{3F530572-0708-55CE-F85E-AD507810982B}"/>
                </a:ext>
              </a:extLst>
            </p:cNvPr>
            <p:cNvGrpSpPr/>
            <p:nvPr/>
          </p:nvGrpSpPr>
          <p:grpSpPr>
            <a:xfrm>
              <a:off x="7714829" y="3275824"/>
              <a:ext cx="614003" cy="734099"/>
              <a:chOff x="9893567" y="3956052"/>
              <a:chExt cx="1027792" cy="1228824"/>
            </a:xfrm>
          </p:grpSpPr>
          <p:sp>
            <p:nvSpPr>
              <p:cNvPr id="65" name="Google Shape;440;p29">
                <a:extLst>
                  <a:ext uri="{FF2B5EF4-FFF2-40B4-BE49-F238E27FC236}">
                    <a16:creationId xmlns:a16="http://schemas.microsoft.com/office/drawing/2014/main" id="{C3B470D2-069B-A112-774F-22BF8C9B6B32}"/>
                  </a:ext>
                </a:extLst>
              </p:cNvPr>
              <p:cNvSpPr/>
              <p:nvPr/>
            </p:nvSpPr>
            <p:spPr>
              <a:xfrm>
                <a:off x="9893567" y="3956052"/>
                <a:ext cx="1027792" cy="1228824"/>
              </a:xfrm>
              <a:custGeom>
                <a:avLst/>
                <a:gdLst/>
                <a:ahLst/>
                <a:cxnLst/>
                <a:rect l="l" t="t" r="r" b="b"/>
                <a:pathLst>
                  <a:path w="1027792" h="1228824" extrusionOk="0">
                    <a:moveTo>
                      <a:pt x="829085" y="1228181"/>
                    </a:moveTo>
                    <a:lnTo>
                      <a:pt x="44695" y="1121559"/>
                    </a:lnTo>
                    <a:cubicBezTo>
                      <a:pt x="15963" y="1117681"/>
                      <a:pt x="-4128" y="1091274"/>
                      <a:pt x="-243" y="1062576"/>
                    </a:cubicBezTo>
                    <a:cubicBezTo>
                      <a:pt x="-243" y="1062543"/>
                      <a:pt x="-243" y="1062516"/>
                      <a:pt x="-243" y="1062489"/>
                    </a:cubicBezTo>
                    <a:lnTo>
                      <a:pt x="137989" y="45301"/>
                    </a:lnTo>
                    <a:cubicBezTo>
                      <a:pt x="141873" y="16602"/>
                      <a:pt x="168260" y="-3523"/>
                      <a:pt x="196992" y="348"/>
                    </a:cubicBezTo>
                    <a:cubicBezTo>
                      <a:pt x="196992" y="355"/>
                      <a:pt x="197059" y="355"/>
                      <a:pt x="197059" y="362"/>
                    </a:cubicBezTo>
                    <a:lnTo>
                      <a:pt x="981650" y="106983"/>
                    </a:lnTo>
                    <a:cubicBezTo>
                      <a:pt x="1010381" y="110861"/>
                      <a:pt x="1030473" y="137268"/>
                      <a:pt x="1026589" y="165966"/>
                    </a:cubicBezTo>
                    <a:cubicBezTo>
                      <a:pt x="1026589" y="165999"/>
                      <a:pt x="1026589" y="166026"/>
                      <a:pt x="1026589" y="166053"/>
                    </a:cubicBezTo>
                    <a:lnTo>
                      <a:pt x="888356" y="1183241"/>
                    </a:lnTo>
                    <a:cubicBezTo>
                      <a:pt x="884472" y="1211946"/>
                      <a:pt x="858084" y="1232085"/>
                      <a:pt x="829420" y="1228221"/>
                    </a:cubicBezTo>
                    <a:cubicBezTo>
                      <a:pt x="829286" y="1228207"/>
                      <a:pt x="829219" y="1228194"/>
                      <a:pt x="829085" y="1228181"/>
                    </a:cubicBezTo>
                    <a:close/>
                  </a:path>
                </a:pathLst>
              </a:custGeom>
              <a:solidFill>
                <a:srgbClr val="00AFF9"/>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66" name="Google Shape;441;p29">
                <a:extLst>
                  <a:ext uri="{FF2B5EF4-FFF2-40B4-BE49-F238E27FC236}">
                    <a16:creationId xmlns:a16="http://schemas.microsoft.com/office/drawing/2014/main" id="{FDD06746-89C9-8FFF-DCF7-FCF63831B5BC}"/>
                  </a:ext>
                </a:extLst>
              </p:cNvPr>
              <p:cNvSpPr/>
              <p:nvPr/>
            </p:nvSpPr>
            <p:spPr>
              <a:xfrm>
                <a:off x="10618563" y="4042201"/>
                <a:ext cx="246297" cy="1140485"/>
              </a:xfrm>
              <a:custGeom>
                <a:avLst/>
                <a:gdLst/>
                <a:ahLst/>
                <a:cxnLst/>
                <a:rect l="l" t="t" r="r" b="b"/>
                <a:pathLst>
                  <a:path w="246297" h="1140485" extrusionOk="0">
                    <a:moveTo>
                      <a:pt x="46157" y="1140357"/>
                    </a:moveTo>
                    <a:cubicBezTo>
                      <a:pt x="43345" y="1140357"/>
                      <a:pt x="40465" y="1140156"/>
                      <a:pt x="37651" y="1139754"/>
                    </a:cubicBezTo>
                    <a:lnTo>
                      <a:pt x="-724" y="1134530"/>
                    </a:lnTo>
                    <a:lnTo>
                      <a:pt x="1084" y="1121136"/>
                    </a:lnTo>
                    <a:lnTo>
                      <a:pt x="39460" y="1126359"/>
                    </a:lnTo>
                    <a:cubicBezTo>
                      <a:pt x="66115" y="1129969"/>
                      <a:pt x="90627" y="1111290"/>
                      <a:pt x="94244" y="1084642"/>
                    </a:cubicBezTo>
                    <a:cubicBezTo>
                      <a:pt x="94244" y="1084642"/>
                      <a:pt x="94244" y="1084635"/>
                      <a:pt x="94244" y="1084635"/>
                    </a:cubicBezTo>
                    <a:lnTo>
                      <a:pt x="231740" y="73341"/>
                    </a:lnTo>
                    <a:cubicBezTo>
                      <a:pt x="235356" y="46698"/>
                      <a:pt x="216738" y="22146"/>
                      <a:pt x="190082" y="18503"/>
                    </a:cubicBezTo>
                    <a:cubicBezTo>
                      <a:pt x="190082" y="18496"/>
                      <a:pt x="190015" y="18496"/>
                      <a:pt x="190015" y="18490"/>
                    </a:cubicBezTo>
                    <a:lnTo>
                      <a:pt x="151640" y="13266"/>
                    </a:lnTo>
                    <a:lnTo>
                      <a:pt x="153448" y="-129"/>
                    </a:lnTo>
                    <a:lnTo>
                      <a:pt x="191824" y="5095"/>
                    </a:lnTo>
                    <a:cubicBezTo>
                      <a:pt x="225780" y="9696"/>
                      <a:pt x="249622" y="40979"/>
                      <a:pt x="245001" y="74955"/>
                    </a:cubicBezTo>
                    <a:cubicBezTo>
                      <a:pt x="245001" y="74975"/>
                      <a:pt x="245001" y="74995"/>
                      <a:pt x="245001" y="75015"/>
                    </a:cubicBezTo>
                    <a:lnTo>
                      <a:pt x="107572" y="1086310"/>
                    </a:lnTo>
                    <a:cubicBezTo>
                      <a:pt x="103218" y="1116943"/>
                      <a:pt x="77099" y="1139761"/>
                      <a:pt x="46157" y="1139888"/>
                    </a:cubicBez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67" name="Google Shape;442;p29">
                <a:extLst>
                  <a:ext uri="{FF2B5EF4-FFF2-40B4-BE49-F238E27FC236}">
                    <a16:creationId xmlns:a16="http://schemas.microsoft.com/office/drawing/2014/main" id="{134E1AD4-C911-4454-F024-9AC40378930E}"/>
                  </a:ext>
                </a:extLst>
              </p:cNvPr>
              <p:cNvSpPr/>
              <p:nvPr/>
            </p:nvSpPr>
            <p:spPr>
              <a:xfrm rot="465910">
                <a:off x="10554779" y="4589196"/>
                <a:ext cx="120048" cy="120048"/>
              </a:xfrm>
              <a:custGeom>
                <a:avLst/>
                <a:gdLst/>
                <a:ahLst/>
                <a:cxnLst/>
                <a:rect l="l" t="t" r="r" b="b"/>
                <a:pathLst>
                  <a:path w="120149" h="120149" extrusionOk="0">
                    <a:moveTo>
                      <a:pt x="89288" y="-129"/>
                    </a:moveTo>
                    <a:cubicBezTo>
                      <a:pt x="105932" y="-129"/>
                      <a:pt x="119426" y="-129"/>
                      <a:pt x="119426" y="-129"/>
                    </a:cubicBezTo>
                    <a:lnTo>
                      <a:pt x="119426" y="120021"/>
                    </a:lnTo>
                    <a:cubicBezTo>
                      <a:pt x="119426" y="120021"/>
                      <a:pt x="105932" y="120021"/>
                      <a:pt x="89288" y="120021"/>
                    </a:cubicBezTo>
                    <a:lnTo>
                      <a:pt x="29414" y="120021"/>
                    </a:lnTo>
                    <a:cubicBezTo>
                      <a:pt x="12770" y="120021"/>
                      <a:pt x="-724" y="120021"/>
                      <a:pt x="-724" y="120021"/>
                    </a:cubicBezTo>
                    <a:lnTo>
                      <a:pt x="-724" y="-129"/>
                    </a:lnTo>
                    <a:cubicBezTo>
                      <a:pt x="-724" y="-129"/>
                      <a:pt x="12770" y="-129"/>
                      <a:pt x="29414" y="-129"/>
                    </a:cubicBezTo>
                    <a:close/>
                  </a:path>
                </a:pathLst>
              </a:custGeom>
              <a:solidFill>
                <a:srgbClr val="7162ED"/>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68" name="Google Shape;443;p29">
                <a:extLst>
                  <a:ext uri="{FF2B5EF4-FFF2-40B4-BE49-F238E27FC236}">
                    <a16:creationId xmlns:a16="http://schemas.microsoft.com/office/drawing/2014/main" id="{329D147D-E43B-206A-5431-59F8866A333D}"/>
                  </a:ext>
                </a:extLst>
              </p:cNvPr>
              <p:cNvSpPr/>
              <p:nvPr/>
            </p:nvSpPr>
            <p:spPr>
              <a:xfrm>
                <a:off x="9982984" y="4054427"/>
                <a:ext cx="759233" cy="965454"/>
              </a:xfrm>
              <a:custGeom>
                <a:avLst/>
                <a:gdLst/>
                <a:ahLst/>
                <a:cxnLst/>
                <a:rect l="l" t="t" r="r" b="b"/>
                <a:pathLst>
                  <a:path w="759233" h="965454" extrusionOk="0">
                    <a:moveTo>
                      <a:pt x="716093" y="287283"/>
                    </a:moveTo>
                    <a:lnTo>
                      <a:pt x="87550" y="201825"/>
                    </a:lnTo>
                    <a:cubicBezTo>
                      <a:pt x="78040" y="200539"/>
                      <a:pt x="71410" y="191819"/>
                      <a:pt x="72682" y="182336"/>
                    </a:cubicBezTo>
                    <a:lnTo>
                      <a:pt x="95453" y="14903"/>
                    </a:lnTo>
                    <a:cubicBezTo>
                      <a:pt x="96726" y="5407"/>
                      <a:pt x="105499" y="-1251"/>
                      <a:pt x="114942" y="29"/>
                    </a:cubicBezTo>
                    <a:cubicBezTo>
                      <a:pt x="115009" y="29"/>
                      <a:pt x="115009" y="35"/>
                      <a:pt x="115009" y="35"/>
                    </a:cubicBezTo>
                    <a:lnTo>
                      <a:pt x="743485" y="85426"/>
                    </a:lnTo>
                    <a:cubicBezTo>
                      <a:pt x="752995" y="86705"/>
                      <a:pt x="759626" y="95438"/>
                      <a:pt x="758354" y="104935"/>
                    </a:cubicBezTo>
                    <a:cubicBezTo>
                      <a:pt x="758354" y="104949"/>
                      <a:pt x="758354" y="104969"/>
                      <a:pt x="758354" y="104982"/>
                    </a:cubicBezTo>
                    <a:lnTo>
                      <a:pt x="735650" y="272415"/>
                    </a:lnTo>
                    <a:cubicBezTo>
                      <a:pt x="734377" y="281912"/>
                      <a:pt x="725671" y="288569"/>
                      <a:pt x="716160" y="287290"/>
                    </a:cubicBezTo>
                    <a:cubicBezTo>
                      <a:pt x="716093" y="287290"/>
                      <a:pt x="716093" y="287283"/>
                      <a:pt x="716093" y="287283"/>
                    </a:cubicBezTo>
                    <a:close/>
                    <a:moveTo>
                      <a:pt x="166913" y="380443"/>
                    </a:moveTo>
                    <a:lnTo>
                      <a:pt x="174951" y="321038"/>
                    </a:lnTo>
                    <a:cubicBezTo>
                      <a:pt x="177160" y="304562"/>
                      <a:pt x="165641" y="289399"/>
                      <a:pt x="149165" y="287149"/>
                    </a:cubicBezTo>
                    <a:lnTo>
                      <a:pt x="89827" y="279112"/>
                    </a:lnTo>
                    <a:cubicBezTo>
                      <a:pt x="73352" y="276795"/>
                      <a:pt x="58082" y="288281"/>
                      <a:pt x="55805" y="304763"/>
                    </a:cubicBezTo>
                    <a:cubicBezTo>
                      <a:pt x="55805" y="304897"/>
                      <a:pt x="55738" y="305031"/>
                      <a:pt x="55738" y="305165"/>
                    </a:cubicBezTo>
                    <a:lnTo>
                      <a:pt x="47702" y="364503"/>
                    </a:lnTo>
                    <a:cubicBezTo>
                      <a:pt x="45424" y="380959"/>
                      <a:pt x="56944" y="396121"/>
                      <a:pt x="73419" y="398378"/>
                    </a:cubicBezTo>
                    <a:cubicBezTo>
                      <a:pt x="73419" y="398385"/>
                      <a:pt x="73486" y="398385"/>
                      <a:pt x="73486" y="398391"/>
                    </a:cubicBezTo>
                    <a:lnTo>
                      <a:pt x="132824" y="406495"/>
                    </a:lnTo>
                    <a:cubicBezTo>
                      <a:pt x="149366" y="408853"/>
                      <a:pt x="164636" y="397374"/>
                      <a:pt x="166980" y="380858"/>
                    </a:cubicBezTo>
                    <a:cubicBezTo>
                      <a:pt x="166980" y="380717"/>
                      <a:pt x="167047" y="380583"/>
                      <a:pt x="167047" y="380443"/>
                    </a:cubicBezTo>
                    <a:close/>
                    <a:moveTo>
                      <a:pt x="348210" y="405089"/>
                    </a:moveTo>
                    <a:lnTo>
                      <a:pt x="356247" y="345684"/>
                    </a:lnTo>
                    <a:cubicBezTo>
                      <a:pt x="358456" y="329222"/>
                      <a:pt x="346937" y="314086"/>
                      <a:pt x="330462" y="311876"/>
                    </a:cubicBezTo>
                    <a:cubicBezTo>
                      <a:pt x="330395" y="311876"/>
                      <a:pt x="330395" y="311869"/>
                      <a:pt x="330328" y="311862"/>
                    </a:cubicBezTo>
                    <a:lnTo>
                      <a:pt x="270990" y="303825"/>
                    </a:lnTo>
                    <a:cubicBezTo>
                      <a:pt x="254515" y="301562"/>
                      <a:pt x="239312" y="313101"/>
                      <a:pt x="237034" y="329590"/>
                    </a:cubicBezTo>
                    <a:cubicBezTo>
                      <a:pt x="237034" y="329597"/>
                      <a:pt x="237034" y="329603"/>
                      <a:pt x="237034" y="329610"/>
                    </a:cubicBezTo>
                    <a:lnTo>
                      <a:pt x="228998" y="388948"/>
                    </a:lnTo>
                    <a:cubicBezTo>
                      <a:pt x="226721" y="405404"/>
                      <a:pt x="238240" y="420573"/>
                      <a:pt x="254715" y="422823"/>
                    </a:cubicBezTo>
                    <a:cubicBezTo>
                      <a:pt x="254715" y="422830"/>
                      <a:pt x="254782" y="422830"/>
                      <a:pt x="254782" y="422837"/>
                    </a:cubicBezTo>
                    <a:lnTo>
                      <a:pt x="314120" y="430941"/>
                    </a:lnTo>
                    <a:cubicBezTo>
                      <a:pt x="330663" y="433311"/>
                      <a:pt x="345932" y="421846"/>
                      <a:pt x="348277" y="405330"/>
                    </a:cubicBezTo>
                    <a:cubicBezTo>
                      <a:pt x="348343" y="405249"/>
                      <a:pt x="348343" y="405169"/>
                      <a:pt x="348343" y="405089"/>
                    </a:cubicBezTo>
                    <a:close/>
                    <a:moveTo>
                      <a:pt x="529506" y="429668"/>
                    </a:moveTo>
                    <a:lnTo>
                      <a:pt x="537542" y="370330"/>
                    </a:lnTo>
                    <a:cubicBezTo>
                      <a:pt x="539820" y="353875"/>
                      <a:pt x="528301" y="338705"/>
                      <a:pt x="511825" y="336455"/>
                    </a:cubicBezTo>
                    <a:cubicBezTo>
                      <a:pt x="511825" y="336448"/>
                      <a:pt x="511758" y="336448"/>
                      <a:pt x="511758" y="336441"/>
                    </a:cubicBezTo>
                    <a:lnTo>
                      <a:pt x="452420" y="328338"/>
                    </a:lnTo>
                    <a:cubicBezTo>
                      <a:pt x="435878" y="326114"/>
                      <a:pt x="420742" y="337680"/>
                      <a:pt x="418465" y="354189"/>
                    </a:cubicBezTo>
                    <a:lnTo>
                      <a:pt x="410428" y="413527"/>
                    </a:lnTo>
                    <a:cubicBezTo>
                      <a:pt x="408151" y="429983"/>
                      <a:pt x="419670" y="445146"/>
                      <a:pt x="436146" y="447402"/>
                    </a:cubicBezTo>
                    <a:cubicBezTo>
                      <a:pt x="436146" y="447409"/>
                      <a:pt x="436213" y="447409"/>
                      <a:pt x="436213" y="447416"/>
                    </a:cubicBezTo>
                    <a:lnTo>
                      <a:pt x="495551" y="455520"/>
                    </a:lnTo>
                    <a:cubicBezTo>
                      <a:pt x="512093" y="457817"/>
                      <a:pt x="527363" y="446284"/>
                      <a:pt x="529640" y="429762"/>
                    </a:cubicBezTo>
                    <a:cubicBezTo>
                      <a:pt x="529640" y="429728"/>
                      <a:pt x="529640" y="429701"/>
                      <a:pt x="529640" y="429668"/>
                    </a:cubicBezTo>
                    <a:close/>
                    <a:moveTo>
                      <a:pt x="142803" y="558457"/>
                    </a:moveTo>
                    <a:lnTo>
                      <a:pt x="150907" y="499119"/>
                    </a:lnTo>
                    <a:cubicBezTo>
                      <a:pt x="153117" y="482644"/>
                      <a:pt x="141597" y="467481"/>
                      <a:pt x="125122" y="465231"/>
                    </a:cubicBezTo>
                    <a:lnTo>
                      <a:pt x="65717" y="457127"/>
                    </a:lnTo>
                    <a:cubicBezTo>
                      <a:pt x="49242" y="454910"/>
                      <a:pt x="34039" y="466483"/>
                      <a:pt x="31829" y="482979"/>
                    </a:cubicBezTo>
                    <a:cubicBezTo>
                      <a:pt x="31829" y="482979"/>
                      <a:pt x="31829" y="482979"/>
                      <a:pt x="31829" y="482979"/>
                    </a:cubicBezTo>
                    <a:lnTo>
                      <a:pt x="23792" y="542317"/>
                    </a:lnTo>
                    <a:cubicBezTo>
                      <a:pt x="21515" y="558772"/>
                      <a:pt x="33034" y="573935"/>
                      <a:pt x="49509" y="576192"/>
                    </a:cubicBezTo>
                    <a:cubicBezTo>
                      <a:pt x="49509" y="576199"/>
                      <a:pt x="49576" y="576199"/>
                      <a:pt x="49576" y="576205"/>
                    </a:cubicBezTo>
                    <a:lnTo>
                      <a:pt x="108914" y="584309"/>
                    </a:lnTo>
                    <a:cubicBezTo>
                      <a:pt x="125390" y="586526"/>
                      <a:pt x="140593" y="574953"/>
                      <a:pt x="142803" y="558457"/>
                    </a:cubicBezTo>
                    <a:cubicBezTo>
                      <a:pt x="142803" y="558457"/>
                      <a:pt x="142803" y="558457"/>
                      <a:pt x="142803" y="558457"/>
                    </a:cubicBezTo>
                    <a:close/>
                    <a:moveTo>
                      <a:pt x="324099" y="583104"/>
                    </a:moveTo>
                    <a:lnTo>
                      <a:pt x="332203" y="523765"/>
                    </a:lnTo>
                    <a:cubicBezTo>
                      <a:pt x="334413" y="507290"/>
                      <a:pt x="322894" y="492127"/>
                      <a:pt x="306419" y="489877"/>
                    </a:cubicBezTo>
                    <a:lnTo>
                      <a:pt x="247014" y="481773"/>
                    </a:lnTo>
                    <a:cubicBezTo>
                      <a:pt x="230538" y="479556"/>
                      <a:pt x="215335" y="491129"/>
                      <a:pt x="213125" y="507625"/>
                    </a:cubicBezTo>
                    <a:cubicBezTo>
                      <a:pt x="213125" y="507625"/>
                      <a:pt x="213125" y="507625"/>
                      <a:pt x="213125" y="507625"/>
                    </a:cubicBezTo>
                    <a:lnTo>
                      <a:pt x="205088" y="566963"/>
                    </a:lnTo>
                    <a:cubicBezTo>
                      <a:pt x="202811" y="583418"/>
                      <a:pt x="214331" y="598588"/>
                      <a:pt x="230806" y="600838"/>
                    </a:cubicBezTo>
                    <a:cubicBezTo>
                      <a:pt x="230806" y="600845"/>
                      <a:pt x="230873" y="600845"/>
                      <a:pt x="230873" y="600852"/>
                    </a:cubicBezTo>
                    <a:lnTo>
                      <a:pt x="290211" y="608955"/>
                    </a:lnTo>
                    <a:cubicBezTo>
                      <a:pt x="306686" y="611172"/>
                      <a:pt x="321889" y="599599"/>
                      <a:pt x="324099" y="583104"/>
                    </a:cubicBezTo>
                    <a:cubicBezTo>
                      <a:pt x="324099" y="583104"/>
                      <a:pt x="324099" y="583104"/>
                      <a:pt x="324099" y="583104"/>
                    </a:cubicBezTo>
                    <a:close/>
                    <a:moveTo>
                      <a:pt x="505396" y="607750"/>
                    </a:moveTo>
                    <a:lnTo>
                      <a:pt x="513499" y="548412"/>
                    </a:lnTo>
                    <a:cubicBezTo>
                      <a:pt x="515710" y="531936"/>
                      <a:pt x="504190" y="516773"/>
                      <a:pt x="487715" y="514523"/>
                    </a:cubicBezTo>
                    <a:lnTo>
                      <a:pt x="428310" y="506419"/>
                    </a:lnTo>
                    <a:cubicBezTo>
                      <a:pt x="411835" y="504196"/>
                      <a:pt x="396699" y="515735"/>
                      <a:pt x="394421" y="532204"/>
                    </a:cubicBezTo>
                    <a:lnTo>
                      <a:pt x="386384" y="591609"/>
                    </a:lnTo>
                    <a:cubicBezTo>
                      <a:pt x="384108" y="608064"/>
                      <a:pt x="395627" y="623234"/>
                      <a:pt x="412102" y="625484"/>
                    </a:cubicBezTo>
                    <a:cubicBezTo>
                      <a:pt x="412102" y="625491"/>
                      <a:pt x="412169" y="625491"/>
                      <a:pt x="412169" y="625498"/>
                    </a:cubicBezTo>
                    <a:lnTo>
                      <a:pt x="471507" y="633535"/>
                    </a:lnTo>
                    <a:cubicBezTo>
                      <a:pt x="487983" y="635791"/>
                      <a:pt x="503119" y="624279"/>
                      <a:pt x="505396" y="607830"/>
                    </a:cubicBezTo>
                    <a:cubicBezTo>
                      <a:pt x="505396" y="607803"/>
                      <a:pt x="505396" y="607777"/>
                      <a:pt x="505396" y="607750"/>
                    </a:cubicBezTo>
                    <a:close/>
                    <a:moveTo>
                      <a:pt x="118626" y="736539"/>
                    </a:moveTo>
                    <a:lnTo>
                      <a:pt x="126662" y="677201"/>
                    </a:lnTo>
                    <a:cubicBezTo>
                      <a:pt x="128940" y="660746"/>
                      <a:pt x="117420" y="645576"/>
                      <a:pt x="100945" y="643326"/>
                    </a:cubicBezTo>
                    <a:cubicBezTo>
                      <a:pt x="100945" y="643319"/>
                      <a:pt x="100878" y="643319"/>
                      <a:pt x="100878" y="643312"/>
                    </a:cubicBezTo>
                    <a:lnTo>
                      <a:pt x="41540" y="635209"/>
                    </a:lnTo>
                    <a:cubicBezTo>
                      <a:pt x="25065" y="632985"/>
                      <a:pt x="9929" y="644525"/>
                      <a:pt x="7651" y="660993"/>
                    </a:cubicBezTo>
                    <a:lnTo>
                      <a:pt x="-453" y="720399"/>
                    </a:lnTo>
                    <a:cubicBezTo>
                      <a:pt x="-2662" y="736874"/>
                      <a:pt x="8857" y="752037"/>
                      <a:pt x="25332" y="754287"/>
                    </a:cubicBezTo>
                    <a:lnTo>
                      <a:pt x="84737" y="762324"/>
                    </a:lnTo>
                    <a:cubicBezTo>
                      <a:pt x="101213" y="764581"/>
                      <a:pt x="116349" y="753068"/>
                      <a:pt x="118626" y="736619"/>
                    </a:cubicBezTo>
                    <a:cubicBezTo>
                      <a:pt x="118626" y="736593"/>
                      <a:pt x="118626" y="736566"/>
                      <a:pt x="118626" y="736539"/>
                    </a:cubicBezTo>
                    <a:close/>
                    <a:moveTo>
                      <a:pt x="299922" y="761185"/>
                    </a:moveTo>
                    <a:lnTo>
                      <a:pt x="307959" y="701847"/>
                    </a:lnTo>
                    <a:cubicBezTo>
                      <a:pt x="310236" y="685392"/>
                      <a:pt x="298717" y="670222"/>
                      <a:pt x="282241" y="667972"/>
                    </a:cubicBezTo>
                    <a:cubicBezTo>
                      <a:pt x="282241" y="667965"/>
                      <a:pt x="282175" y="667965"/>
                      <a:pt x="282175" y="667958"/>
                    </a:cubicBezTo>
                    <a:lnTo>
                      <a:pt x="223171" y="660123"/>
                    </a:lnTo>
                    <a:cubicBezTo>
                      <a:pt x="206696" y="657899"/>
                      <a:pt x="191560" y="669439"/>
                      <a:pt x="189282" y="685907"/>
                    </a:cubicBezTo>
                    <a:lnTo>
                      <a:pt x="181179" y="745312"/>
                    </a:lnTo>
                    <a:cubicBezTo>
                      <a:pt x="178969" y="761788"/>
                      <a:pt x="190488" y="776950"/>
                      <a:pt x="206963" y="779201"/>
                    </a:cubicBezTo>
                    <a:lnTo>
                      <a:pt x="266368" y="787238"/>
                    </a:lnTo>
                    <a:cubicBezTo>
                      <a:pt x="282844" y="789287"/>
                      <a:pt x="297846" y="777634"/>
                      <a:pt x="299922" y="761185"/>
                    </a:cubicBezTo>
                    <a:close/>
                    <a:moveTo>
                      <a:pt x="481219" y="785831"/>
                    </a:moveTo>
                    <a:lnTo>
                      <a:pt x="489255" y="726493"/>
                    </a:lnTo>
                    <a:cubicBezTo>
                      <a:pt x="491466" y="710004"/>
                      <a:pt x="479946" y="694822"/>
                      <a:pt x="463471" y="692538"/>
                    </a:cubicBezTo>
                    <a:lnTo>
                      <a:pt x="404132" y="684501"/>
                    </a:lnTo>
                    <a:cubicBezTo>
                      <a:pt x="387657" y="682277"/>
                      <a:pt x="372521" y="693817"/>
                      <a:pt x="370244" y="710286"/>
                    </a:cubicBezTo>
                    <a:lnTo>
                      <a:pt x="362140" y="769624"/>
                    </a:lnTo>
                    <a:cubicBezTo>
                      <a:pt x="359930" y="786113"/>
                      <a:pt x="371450" y="801295"/>
                      <a:pt x="387925" y="803579"/>
                    </a:cubicBezTo>
                    <a:lnTo>
                      <a:pt x="447330" y="811616"/>
                    </a:lnTo>
                    <a:cubicBezTo>
                      <a:pt x="463806" y="813873"/>
                      <a:pt x="478941" y="802360"/>
                      <a:pt x="481219" y="785912"/>
                    </a:cubicBezTo>
                    <a:cubicBezTo>
                      <a:pt x="481219" y="785885"/>
                      <a:pt x="481219" y="785858"/>
                      <a:pt x="481219" y="785831"/>
                    </a:cubicBezTo>
                    <a:close/>
                    <a:moveTo>
                      <a:pt x="275745" y="939267"/>
                    </a:moveTo>
                    <a:lnTo>
                      <a:pt x="283782" y="879929"/>
                    </a:lnTo>
                    <a:cubicBezTo>
                      <a:pt x="286059" y="863440"/>
                      <a:pt x="274540" y="848237"/>
                      <a:pt x="257997" y="845973"/>
                    </a:cubicBezTo>
                    <a:cubicBezTo>
                      <a:pt x="257997" y="845973"/>
                      <a:pt x="257997" y="845973"/>
                      <a:pt x="257997" y="845973"/>
                    </a:cubicBezTo>
                    <a:lnTo>
                      <a:pt x="198658" y="837936"/>
                    </a:lnTo>
                    <a:cubicBezTo>
                      <a:pt x="182183" y="835673"/>
                      <a:pt x="166980" y="847212"/>
                      <a:pt x="164703" y="863701"/>
                    </a:cubicBezTo>
                    <a:cubicBezTo>
                      <a:pt x="164703" y="863708"/>
                      <a:pt x="164703" y="863714"/>
                      <a:pt x="164703" y="863721"/>
                    </a:cubicBezTo>
                    <a:lnTo>
                      <a:pt x="156666" y="923059"/>
                    </a:lnTo>
                    <a:cubicBezTo>
                      <a:pt x="154456" y="939548"/>
                      <a:pt x="165976" y="954731"/>
                      <a:pt x="182452" y="957015"/>
                    </a:cubicBezTo>
                    <a:lnTo>
                      <a:pt x="241790" y="965052"/>
                    </a:lnTo>
                    <a:cubicBezTo>
                      <a:pt x="258265" y="967275"/>
                      <a:pt x="273468" y="955749"/>
                      <a:pt x="275745" y="939267"/>
                    </a:cubicBezTo>
                    <a:close/>
                  </a:path>
                </a:pathLst>
              </a:custGeom>
              <a:solidFill>
                <a:srgbClr val="FFFFF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69" name="Google Shape;444;p29">
                <a:extLst>
                  <a:ext uri="{FF2B5EF4-FFF2-40B4-BE49-F238E27FC236}">
                    <a16:creationId xmlns:a16="http://schemas.microsoft.com/office/drawing/2014/main" id="{9F59F6C2-6A08-B75F-E443-EE96510FB8BB}"/>
                  </a:ext>
                </a:extLst>
              </p:cNvPr>
              <p:cNvSpPr/>
              <p:nvPr/>
            </p:nvSpPr>
            <p:spPr>
              <a:xfrm>
                <a:off x="9958859" y="4407265"/>
                <a:ext cx="744094" cy="661640"/>
              </a:xfrm>
              <a:custGeom>
                <a:avLst/>
                <a:gdLst/>
                <a:ahLst/>
                <a:cxnLst/>
                <a:rect l="l" t="t" r="r" b="b"/>
                <a:pathLst>
                  <a:path w="744094" h="661640" extrusionOk="0">
                    <a:moveTo>
                      <a:pt x="701107" y="127328"/>
                    </a:moveTo>
                    <a:lnTo>
                      <a:pt x="641769" y="119224"/>
                    </a:lnTo>
                    <a:cubicBezTo>
                      <a:pt x="625293" y="117014"/>
                      <a:pt x="613773" y="101871"/>
                      <a:pt x="615984" y="85416"/>
                    </a:cubicBezTo>
                    <a:cubicBezTo>
                      <a:pt x="615984" y="85389"/>
                      <a:pt x="615984" y="85362"/>
                      <a:pt x="615984" y="85335"/>
                    </a:cubicBezTo>
                    <a:lnTo>
                      <a:pt x="624020" y="25930"/>
                    </a:lnTo>
                    <a:cubicBezTo>
                      <a:pt x="626297" y="9448"/>
                      <a:pt x="641500" y="-2078"/>
                      <a:pt x="657976" y="146"/>
                    </a:cubicBezTo>
                    <a:lnTo>
                      <a:pt x="717314" y="8249"/>
                    </a:lnTo>
                    <a:cubicBezTo>
                      <a:pt x="733790" y="10460"/>
                      <a:pt x="745309" y="25602"/>
                      <a:pt x="743099" y="42058"/>
                    </a:cubicBezTo>
                    <a:cubicBezTo>
                      <a:pt x="743099" y="42084"/>
                      <a:pt x="743099" y="42111"/>
                      <a:pt x="743099" y="42138"/>
                    </a:cubicBezTo>
                    <a:lnTo>
                      <a:pt x="735062" y="101476"/>
                    </a:lnTo>
                    <a:cubicBezTo>
                      <a:pt x="732785" y="117985"/>
                      <a:pt x="717649" y="129551"/>
                      <a:pt x="701107" y="127328"/>
                    </a:cubicBezTo>
                    <a:close/>
                    <a:moveTo>
                      <a:pt x="662530" y="635453"/>
                    </a:moveTo>
                    <a:lnTo>
                      <a:pt x="694745" y="398033"/>
                    </a:lnTo>
                    <a:cubicBezTo>
                      <a:pt x="697021" y="381545"/>
                      <a:pt x="685502" y="366341"/>
                      <a:pt x="668959" y="364078"/>
                    </a:cubicBezTo>
                    <a:cubicBezTo>
                      <a:pt x="668959" y="364078"/>
                      <a:pt x="668959" y="364078"/>
                      <a:pt x="668959" y="364078"/>
                    </a:cubicBezTo>
                    <a:lnTo>
                      <a:pt x="609621" y="356041"/>
                    </a:lnTo>
                    <a:cubicBezTo>
                      <a:pt x="593146" y="353784"/>
                      <a:pt x="578010" y="365297"/>
                      <a:pt x="575733" y="381745"/>
                    </a:cubicBezTo>
                    <a:cubicBezTo>
                      <a:pt x="575733" y="381772"/>
                      <a:pt x="575733" y="381799"/>
                      <a:pt x="575733" y="381826"/>
                    </a:cubicBezTo>
                    <a:lnTo>
                      <a:pt x="543452" y="619246"/>
                    </a:lnTo>
                    <a:cubicBezTo>
                      <a:pt x="541175" y="635701"/>
                      <a:pt x="552694" y="650870"/>
                      <a:pt x="569170" y="653121"/>
                    </a:cubicBezTo>
                    <a:cubicBezTo>
                      <a:pt x="569170" y="653127"/>
                      <a:pt x="569236" y="653127"/>
                      <a:pt x="569236" y="653134"/>
                    </a:cubicBezTo>
                    <a:lnTo>
                      <a:pt x="628575" y="661238"/>
                    </a:lnTo>
                    <a:cubicBezTo>
                      <a:pt x="645050" y="663461"/>
                      <a:pt x="660253" y="651935"/>
                      <a:pt x="662530" y="635453"/>
                    </a:cubicBezTo>
                    <a:close/>
                    <a:moveTo>
                      <a:pt x="118641" y="561783"/>
                    </a:moveTo>
                    <a:lnTo>
                      <a:pt x="126678" y="502444"/>
                    </a:lnTo>
                    <a:cubicBezTo>
                      <a:pt x="128888" y="485955"/>
                      <a:pt x="117368" y="470773"/>
                      <a:pt x="100893" y="468489"/>
                    </a:cubicBezTo>
                    <a:lnTo>
                      <a:pt x="41555" y="460452"/>
                    </a:lnTo>
                    <a:cubicBezTo>
                      <a:pt x="25079" y="458188"/>
                      <a:pt x="9877" y="469728"/>
                      <a:pt x="7599" y="486217"/>
                    </a:cubicBezTo>
                    <a:cubicBezTo>
                      <a:pt x="7599" y="486224"/>
                      <a:pt x="7599" y="486230"/>
                      <a:pt x="7599" y="486237"/>
                    </a:cubicBezTo>
                    <a:lnTo>
                      <a:pt x="-437" y="545575"/>
                    </a:lnTo>
                    <a:cubicBezTo>
                      <a:pt x="-2714" y="562064"/>
                      <a:pt x="8805" y="577267"/>
                      <a:pt x="25347" y="579531"/>
                    </a:cubicBezTo>
                    <a:cubicBezTo>
                      <a:pt x="25347" y="579531"/>
                      <a:pt x="25347" y="579531"/>
                      <a:pt x="25347" y="579531"/>
                    </a:cubicBezTo>
                    <a:lnTo>
                      <a:pt x="84685" y="587567"/>
                    </a:lnTo>
                    <a:cubicBezTo>
                      <a:pt x="101161" y="589751"/>
                      <a:pt x="116297" y="578231"/>
                      <a:pt x="118574" y="561783"/>
                    </a:cubicBezTo>
                    <a:close/>
                    <a:moveTo>
                      <a:pt x="481234" y="611075"/>
                    </a:moveTo>
                    <a:lnTo>
                      <a:pt x="489271" y="551737"/>
                    </a:lnTo>
                    <a:cubicBezTo>
                      <a:pt x="491547" y="535248"/>
                      <a:pt x="480028" y="520045"/>
                      <a:pt x="463486" y="517781"/>
                    </a:cubicBezTo>
                    <a:cubicBezTo>
                      <a:pt x="463486" y="517781"/>
                      <a:pt x="463486" y="517781"/>
                      <a:pt x="463486" y="517781"/>
                    </a:cubicBezTo>
                    <a:lnTo>
                      <a:pt x="404148" y="509744"/>
                    </a:lnTo>
                    <a:cubicBezTo>
                      <a:pt x="387672" y="507481"/>
                      <a:pt x="372469" y="519020"/>
                      <a:pt x="370192" y="535509"/>
                    </a:cubicBezTo>
                    <a:cubicBezTo>
                      <a:pt x="370192" y="535516"/>
                      <a:pt x="370192" y="535522"/>
                      <a:pt x="370192" y="535529"/>
                    </a:cubicBezTo>
                    <a:lnTo>
                      <a:pt x="362156" y="594867"/>
                    </a:lnTo>
                    <a:cubicBezTo>
                      <a:pt x="359945" y="611329"/>
                      <a:pt x="371465" y="626472"/>
                      <a:pt x="387940" y="628756"/>
                    </a:cubicBezTo>
                    <a:lnTo>
                      <a:pt x="447278" y="636793"/>
                    </a:lnTo>
                    <a:cubicBezTo>
                      <a:pt x="463687" y="638976"/>
                      <a:pt x="478822" y="627497"/>
                      <a:pt x="481167" y="611075"/>
                    </a:cubicBezTo>
                    <a:close/>
                  </a:path>
                </a:pathLst>
              </a:custGeom>
              <a:solidFill>
                <a:srgbClr val="7162ED"/>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grpSp>
        <p:grpSp>
          <p:nvGrpSpPr>
            <p:cNvPr id="62" name="Google Shape;445;p29">
              <a:extLst>
                <a:ext uri="{FF2B5EF4-FFF2-40B4-BE49-F238E27FC236}">
                  <a16:creationId xmlns:a16="http://schemas.microsoft.com/office/drawing/2014/main" id="{46EBB25E-F4C4-6EFA-E628-A4D4B615FD7D}"/>
                </a:ext>
              </a:extLst>
            </p:cNvPr>
            <p:cNvGrpSpPr/>
            <p:nvPr/>
          </p:nvGrpSpPr>
          <p:grpSpPr>
            <a:xfrm>
              <a:off x="7406917" y="3722169"/>
              <a:ext cx="510125" cy="303046"/>
              <a:chOff x="9378147" y="4703197"/>
              <a:chExt cx="853909" cy="507275"/>
            </a:xfrm>
          </p:grpSpPr>
          <p:sp>
            <p:nvSpPr>
              <p:cNvPr id="63" name="Google Shape;446;p29">
                <a:extLst>
                  <a:ext uri="{FF2B5EF4-FFF2-40B4-BE49-F238E27FC236}">
                    <a16:creationId xmlns:a16="http://schemas.microsoft.com/office/drawing/2014/main" id="{B2E362D6-650B-5025-FA2B-C20711421C67}"/>
                  </a:ext>
                </a:extLst>
              </p:cNvPr>
              <p:cNvSpPr/>
              <p:nvPr/>
            </p:nvSpPr>
            <p:spPr>
              <a:xfrm rot="-1632312">
                <a:off x="9351878" y="4904626"/>
                <a:ext cx="906448" cy="104417"/>
              </a:xfrm>
              <a:custGeom>
                <a:avLst/>
                <a:gdLst/>
                <a:ahLst/>
                <a:cxnLst/>
                <a:rect l="l" t="t" r="r" b="b"/>
                <a:pathLst>
                  <a:path w="905811" h="104344" extrusionOk="0">
                    <a:moveTo>
                      <a:pt x="-724" y="-129"/>
                    </a:moveTo>
                    <a:lnTo>
                      <a:pt x="905088" y="-129"/>
                    </a:lnTo>
                    <a:lnTo>
                      <a:pt x="905088" y="104216"/>
                    </a:lnTo>
                    <a:lnTo>
                      <a:pt x="-724" y="104216"/>
                    </a:lnTo>
                    <a:close/>
                  </a:path>
                </a:pathLst>
              </a:custGeom>
              <a:solidFill>
                <a:srgbClr val="FFB656"/>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64" name="Google Shape;447;p29">
                <a:extLst>
                  <a:ext uri="{FF2B5EF4-FFF2-40B4-BE49-F238E27FC236}">
                    <a16:creationId xmlns:a16="http://schemas.microsoft.com/office/drawing/2014/main" id="{DD256C63-46A1-9BE0-FAD8-216C17207647}"/>
                  </a:ext>
                </a:extLst>
              </p:cNvPr>
              <p:cNvSpPr/>
              <p:nvPr/>
            </p:nvSpPr>
            <p:spPr>
              <a:xfrm>
                <a:off x="9389673" y="4724390"/>
                <a:ext cx="811178" cy="444701"/>
              </a:xfrm>
              <a:custGeom>
                <a:avLst/>
                <a:gdLst/>
                <a:ahLst/>
                <a:cxnLst/>
                <a:rect l="l" t="t" r="r" b="b"/>
                <a:pathLst>
                  <a:path w="811178" h="444701" extrusionOk="0">
                    <a:moveTo>
                      <a:pt x="811179" y="11921"/>
                    </a:moveTo>
                    <a:lnTo>
                      <a:pt x="805017" y="0"/>
                    </a:lnTo>
                    <a:lnTo>
                      <a:pt x="0" y="415167"/>
                    </a:lnTo>
                    <a:lnTo>
                      <a:pt x="6094" y="427088"/>
                    </a:lnTo>
                    <a:lnTo>
                      <a:pt x="85391" y="386167"/>
                    </a:lnTo>
                    <a:lnTo>
                      <a:pt x="115596" y="444702"/>
                    </a:lnTo>
                    <a:lnTo>
                      <a:pt x="127517" y="438540"/>
                    </a:lnTo>
                    <a:lnTo>
                      <a:pt x="97312" y="380006"/>
                    </a:lnTo>
                    <a:lnTo>
                      <a:pt x="212305" y="320735"/>
                    </a:lnTo>
                    <a:lnTo>
                      <a:pt x="242510" y="379269"/>
                    </a:lnTo>
                    <a:lnTo>
                      <a:pt x="254431" y="373108"/>
                    </a:lnTo>
                    <a:lnTo>
                      <a:pt x="224226" y="314573"/>
                    </a:lnTo>
                    <a:lnTo>
                      <a:pt x="339219" y="255302"/>
                    </a:lnTo>
                    <a:lnTo>
                      <a:pt x="369424" y="313836"/>
                    </a:lnTo>
                    <a:lnTo>
                      <a:pt x="381345" y="307675"/>
                    </a:lnTo>
                    <a:lnTo>
                      <a:pt x="351140" y="249140"/>
                    </a:lnTo>
                    <a:lnTo>
                      <a:pt x="466133" y="189802"/>
                    </a:lnTo>
                    <a:lnTo>
                      <a:pt x="496338" y="248337"/>
                    </a:lnTo>
                    <a:lnTo>
                      <a:pt x="508259" y="242242"/>
                    </a:lnTo>
                    <a:lnTo>
                      <a:pt x="478054" y="183707"/>
                    </a:lnTo>
                    <a:lnTo>
                      <a:pt x="593047" y="124369"/>
                    </a:lnTo>
                    <a:lnTo>
                      <a:pt x="623252" y="182904"/>
                    </a:lnTo>
                    <a:lnTo>
                      <a:pt x="635173" y="176742"/>
                    </a:lnTo>
                    <a:lnTo>
                      <a:pt x="604968" y="118208"/>
                    </a:lnTo>
                    <a:lnTo>
                      <a:pt x="719961" y="58936"/>
                    </a:lnTo>
                    <a:lnTo>
                      <a:pt x="750166" y="117471"/>
                    </a:lnTo>
                    <a:lnTo>
                      <a:pt x="762020" y="111309"/>
                    </a:lnTo>
                    <a:lnTo>
                      <a:pt x="731882" y="52775"/>
                    </a:lnTo>
                    <a:lnTo>
                      <a:pt x="811179" y="11921"/>
                    </a:lnTo>
                    <a:close/>
                  </a:path>
                </a:pathLst>
              </a:custGeom>
              <a:solidFill>
                <a:srgbClr val="2E365F"/>
              </a:solidFill>
              <a:ln>
                <a:noFill/>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grpSp>
      </p:grpSp>
      <p:sp>
        <p:nvSpPr>
          <p:cNvPr id="2" name="Tiêu đề 1">
            <a:extLst>
              <a:ext uri="{FF2B5EF4-FFF2-40B4-BE49-F238E27FC236}">
                <a16:creationId xmlns:a16="http://schemas.microsoft.com/office/drawing/2014/main" id="{8C1A6A03-3109-2B3D-3CB1-3DD419D70BDC}"/>
              </a:ext>
            </a:extLst>
          </p:cNvPr>
          <p:cNvSpPr>
            <a:spLocks noGrp="1"/>
          </p:cNvSpPr>
          <p:nvPr>
            <p:ph type="title"/>
          </p:nvPr>
        </p:nvSpPr>
        <p:spPr/>
        <p:txBody>
          <a:bodyPr/>
          <a:lstStyle/>
          <a:p>
            <a:r>
              <a:rPr lang="vi-VN" dirty="0"/>
              <a:t>Tiền xử lý số liệu</a:t>
            </a:r>
            <a:br>
              <a:rPr lang="vi-VN" dirty="0"/>
            </a:br>
            <a:endParaRPr lang="vi-VN" dirty="0"/>
          </a:p>
        </p:txBody>
      </p:sp>
      <p:sp>
        <p:nvSpPr>
          <p:cNvPr id="3" name="Tiêu đề 2">
            <a:extLst>
              <a:ext uri="{FF2B5EF4-FFF2-40B4-BE49-F238E27FC236}">
                <a16:creationId xmlns:a16="http://schemas.microsoft.com/office/drawing/2014/main" id="{717EAE87-AC8C-B0C1-B841-B4AF47EA307B}"/>
              </a:ext>
            </a:extLst>
          </p:cNvPr>
          <p:cNvSpPr>
            <a:spLocks noGrp="1"/>
          </p:cNvSpPr>
          <p:nvPr>
            <p:ph type="title" idx="2"/>
          </p:nvPr>
        </p:nvSpPr>
        <p:spPr/>
        <p:txBody>
          <a:bodyPr/>
          <a:lstStyle/>
          <a:p>
            <a:r>
              <a:rPr lang="vi-VN" dirty="0"/>
              <a:t>2</a:t>
            </a:r>
          </a:p>
        </p:txBody>
      </p:sp>
      <p:sp>
        <p:nvSpPr>
          <p:cNvPr id="4" name="Tiêu đề phụ 3">
            <a:extLst>
              <a:ext uri="{FF2B5EF4-FFF2-40B4-BE49-F238E27FC236}">
                <a16:creationId xmlns:a16="http://schemas.microsoft.com/office/drawing/2014/main" id="{FB10E2D3-7D95-A1FC-DD1F-99F3AE1D1BF3}"/>
              </a:ext>
            </a:extLst>
          </p:cNvPr>
          <p:cNvSpPr>
            <a:spLocks noGrp="1"/>
          </p:cNvSpPr>
          <p:nvPr>
            <p:ph type="subTitle" idx="1"/>
          </p:nvPr>
        </p:nvSpPr>
        <p:spPr>
          <a:xfrm>
            <a:off x="3151900" y="2287500"/>
            <a:ext cx="4150500" cy="693000"/>
          </a:xfrm>
        </p:spPr>
        <p:txBody>
          <a:bodyPr/>
          <a:lstStyle/>
          <a:p>
            <a:r>
              <a:rPr lang="vi-VN" dirty="0"/>
              <a:t>Làm sạch dữ liệu, tạo nền tảng đáng tin cho thống kê sau này</a:t>
            </a:r>
          </a:p>
        </p:txBody>
      </p:sp>
      <p:grpSp>
        <p:nvGrpSpPr>
          <p:cNvPr id="5" name="Google Shape;1716;p48">
            <a:extLst>
              <a:ext uri="{FF2B5EF4-FFF2-40B4-BE49-F238E27FC236}">
                <a16:creationId xmlns:a16="http://schemas.microsoft.com/office/drawing/2014/main" id="{22CDD8DE-30C5-6288-FBE0-E0CF70D6685A}"/>
              </a:ext>
            </a:extLst>
          </p:cNvPr>
          <p:cNvGrpSpPr/>
          <p:nvPr/>
        </p:nvGrpSpPr>
        <p:grpSpPr>
          <a:xfrm>
            <a:off x="6854602" y="3068092"/>
            <a:ext cx="1687171" cy="2082500"/>
            <a:chOff x="1457450" y="276213"/>
            <a:chExt cx="3719513" cy="4591050"/>
          </a:xfrm>
        </p:grpSpPr>
        <p:sp>
          <p:nvSpPr>
            <p:cNvPr id="6" name="Google Shape;1717;p48">
              <a:extLst>
                <a:ext uri="{FF2B5EF4-FFF2-40B4-BE49-F238E27FC236}">
                  <a16:creationId xmlns:a16="http://schemas.microsoft.com/office/drawing/2014/main" id="{C1E207AE-6C89-91BA-8DA0-917B20C836C7}"/>
                </a:ext>
              </a:extLst>
            </p:cNvPr>
            <p:cNvSpPr/>
            <p:nvPr/>
          </p:nvSpPr>
          <p:spPr>
            <a:xfrm>
              <a:off x="3249738" y="279388"/>
              <a:ext cx="593725" cy="484188"/>
            </a:xfrm>
            <a:custGeom>
              <a:avLst/>
              <a:gdLst/>
              <a:ahLst/>
              <a:cxnLst/>
              <a:rect l="l" t="t" r="r" b="b"/>
              <a:pathLst>
                <a:path w="162" h="132" extrusionOk="0">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7" name="Google Shape;1718;p48">
              <a:extLst>
                <a:ext uri="{FF2B5EF4-FFF2-40B4-BE49-F238E27FC236}">
                  <a16:creationId xmlns:a16="http://schemas.microsoft.com/office/drawing/2014/main" id="{1A133907-0CD5-9EDF-0D0C-C3C918D961E1}"/>
                </a:ext>
              </a:extLst>
            </p:cNvPr>
            <p:cNvSpPr/>
            <p:nvPr/>
          </p:nvSpPr>
          <p:spPr>
            <a:xfrm>
              <a:off x="3619625" y="614350"/>
              <a:ext cx="176100" cy="176100"/>
            </a:xfrm>
            <a:prstGeom prst="ellipse">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8" name="Google Shape;1719;p48">
              <a:extLst>
                <a:ext uri="{FF2B5EF4-FFF2-40B4-BE49-F238E27FC236}">
                  <a16:creationId xmlns:a16="http://schemas.microsoft.com/office/drawing/2014/main" id="{7B835472-A910-8D20-7E56-0812C8588FBF}"/>
                </a:ext>
              </a:extLst>
            </p:cNvPr>
            <p:cNvSpPr/>
            <p:nvPr/>
          </p:nvSpPr>
          <p:spPr>
            <a:xfrm>
              <a:off x="3216400" y="341300"/>
              <a:ext cx="447675" cy="811213"/>
            </a:xfrm>
            <a:custGeom>
              <a:avLst/>
              <a:gdLst/>
              <a:ahLst/>
              <a:cxnLst/>
              <a:rect l="l" t="t" r="r" b="b"/>
              <a:pathLst>
                <a:path w="122" h="221" extrusionOk="0">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9" name="Google Shape;1720;p48">
              <a:extLst>
                <a:ext uri="{FF2B5EF4-FFF2-40B4-BE49-F238E27FC236}">
                  <a16:creationId xmlns:a16="http://schemas.microsoft.com/office/drawing/2014/main" id="{BD67579C-CAD3-2300-0E39-BE1D658D6A19}"/>
                </a:ext>
              </a:extLst>
            </p:cNvPr>
            <p:cNvSpPr/>
            <p:nvPr/>
          </p:nvSpPr>
          <p:spPr>
            <a:xfrm>
              <a:off x="3356100" y="276213"/>
              <a:ext cx="314325" cy="290513"/>
            </a:xfrm>
            <a:custGeom>
              <a:avLst/>
              <a:gdLst/>
              <a:ahLst/>
              <a:cxnLst/>
              <a:rect l="l" t="t" r="r" b="b"/>
              <a:pathLst>
                <a:path w="86" h="79" extrusionOk="0">
                  <a:moveTo>
                    <a:pt x="0" y="16"/>
                  </a:moveTo>
                  <a:cubicBezTo>
                    <a:pt x="0" y="16"/>
                    <a:pt x="52" y="74"/>
                    <a:pt x="61" y="79"/>
                  </a:cubicBezTo>
                  <a:cubicBezTo>
                    <a:pt x="61" y="79"/>
                    <a:pt x="86" y="0"/>
                    <a:pt x="0" y="16"/>
                  </a:cubicBez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0" name="Google Shape;1721;p48">
              <a:extLst>
                <a:ext uri="{FF2B5EF4-FFF2-40B4-BE49-F238E27FC236}">
                  <a16:creationId xmlns:a16="http://schemas.microsoft.com/office/drawing/2014/main" id="{D0DC689D-4B84-A909-EA05-142EDF2BB0FF}"/>
                </a:ext>
              </a:extLst>
            </p:cNvPr>
            <p:cNvSpPr/>
            <p:nvPr/>
          </p:nvSpPr>
          <p:spPr>
            <a:xfrm>
              <a:off x="3572000" y="561963"/>
              <a:ext cx="61913" cy="80963"/>
            </a:xfrm>
            <a:custGeom>
              <a:avLst/>
              <a:gdLst/>
              <a:ahLst/>
              <a:cxnLst/>
              <a:rect l="l" t="t" r="r" b="b"/>
              <a:pathLst>
                <a:path w="17" h="22" extrusionOk="0">
                  <a:moveTo>
                    <a:pt x="17" y="15"/>
                  </a:moveTo>
                  <a:cubicBezTo>
                    <a:pt x="17" y="15"/>
                    <a:pt x="7" y="0"/>
                    <a:pt x="0" y="22"/>
                  </a:cubicBezTo>
                </a:path>
              </a:pathLst>
            </a:custGeom>
            <a:solidFill>
              <a:srgbClr val="69392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1" name="Google Shape;1722;p48">
              <a:extLst>
                <a:ext uri="{FF2B5EF4-FFF2-40B4-BE49-F238E27FC236}">
                  <a16:creationId xmlns:a16="http://schemas.microsoft.com/office/drawing/2014/main" id="{3038DA4F-4062-BDB7-0EEA-0434DA32B0DB}"/>
                </a:ext>
              </a:extLst>
            </p:cNvPr>
            <p:cNvSpPr/>
            <p:nvPr/>
          </p:nvSpPr>
          <p:spPr>
            <a:xfrm>
              <a:off x="3378318" y="569898"/>
              <a:ext cx="87302" cy="28549"/>
            </a:xfrm>
            <a:custGeom>
              <a:avLst/>
              <a:gdLst/>
              <a:ahLst/>
              <a:cxnLst/>
              <a:rect l="l" t="t" r="r" b="b"/>
              <a:pathLst>
                <a:path w="24" h="24" extrusionOk="0">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2" name="Google Shape;1723;p48">
              <a:extLst>
                <a:ext uri="{FF2B5EF4-FFF2-40B4-BE49-F238E27FC236}">
                  <a16:creationId xmlns:a16="http://schemas.microsoft.com/office/drawing/2014/main" id="{EE7FE01C-2351-CFCB-6811-999B4B45ED88}"/>
                </a:ext>
              </a:extLst>
            </p:cNvPr>
            <p:cNvSpPr/>
            <p:nvPr/>
          </p:nvSpPr>
          <p:spPr>
            <a:xfrm>
              <a:off x="3238602" y="525460"/>
              <a:ext cx="39738" cy="36486"/>
            </a:xfrm>
            <a:custGeom>
              <a:avLst/>
              <a:gdLst/>
              <a:ahLst/>
              <a:cxnLst/>
              <a:rect l="l" t="t" r="r" b="b"/>
              <a:pathLst>
                <a:path w="11" h="21" extrusionOk="0">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 name="Google Shape;1724;p48">
              <a:extLst>
                <a:ext uri="{FF2B5EF4-FFF2-40B4-BE49-F238E27FC236}">
                  <a16:creationId xmlns:a16="http://schemas.microsoft.com/office/drawing/2014/main" id="{01338254-B1E5-52F7-8850-1A94017E7ADD}"/>
                </a:ext>
              </a:extLst>
            </p:cNvPr>
            <p:cNvSpPr/>
            <p:nvPr/>
          </p:nvSpPr>
          <p:spPr>
            <a:xfrm>
              <a:off x="3370388" y="474650"/>
              <a:ext cx="39688" cy="36513"/>
            </a:xfrm>
            <a:custGeom>
              <a:avLst/>
              <a:gdLst/>
              <a:ahLst/>
              <a:cxnLst/>
              <a:rect l="l" t="t" r="r" b="b"/>
              <a:pathLst>
                <a:path w="11" h="10" extrusionOk="0">
                  <a:moveTo>
                    <a:pt x="9" y="8"/>
                  </a:moveTo>
                  <a:cubicBezTo>
                    <a:pt x="11" y="10"/>
                    <a:pt x="9" y="3"/>
                    <a:pt x="7" y="1"/>
                  </a:cubicBezTo>
                  <a:cubicBezTo>
                    <a:pt x="4" y="0"/>
                    <a:pt x="1" y="0"/>
                    <a:pt x="0" y="3"/>
                  </a:cubicBezTo>
                  <a:cubicBezTo>
                    <a:pt x="0" y="3"/>
                    <a:pt x="5" y="3"/>
                    <a:pt x="9" y="8"/>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 name="Google Shape;1725;p48">
              <a:extLst>
                <a:ext uri="{FF2B5EF4-FFF2-40B4-BE49-F238E27FC236}">
                  <a16:creationId xmlns:a16="http://schemas.microsoft.com/office/drawing/2014/main" id="{E649D630-7667-0B65-0FF8-7DF4138127DF}"/>
                </a:ext>
              </a:extLst>
            </p:cNvPr>
            <p:cNvSpPr/>
            <p:nvPr/>
          </p:nvSpPr>
          <p:spPr>
            <a:xfrm>
              <a:off x="3271963" y="452425"/>
              <a:ext cx="47625" cy="17463"/>
            </a:xfrm>
            <a:custGeom>
              <a:avLst/>
              <a:gdLst/>
              <a:ahLst/>
              <a:cxnLst/>
              <a:rect l="l" t="t" r="r" b="b"/>
              <a:pathLst>
                <a:path w="13" h="5" extrusionOk="0">
                  <a:moveTo>
                    <a:pt x="2" y="4"/>
                  </a:moveTo>
                  <a:cubicBezTo>
                    <a:pt x="0" y="5"/>
                    <a:pt x="5" y="0"/>
                    <a:pt x="8" y="0"/>
                  </a:cubicBezTo>
                  <a:cubicBezTo>
                    <a:pt x="11" y="0"/>
                    <a:pt x="13" y="2"/>
                    <a:pt x="13" y="4"/>
                  </a:cubicBezTo>
                  <a:cubicBezTo>
                    <a:pt x="13" y="4"/>
                    <a:pt x="8" y="2"/>
                    <a:pt x="2" y="4"/>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 name="Google Shape;1726;p48">
              <a:extLst>
                <a:ext uri="{FF2B5EF4-FFF2-40B4-BE49-F238E27FC236}">
                  <a16:creationId xmlns:a16="http://schemas.microsoft.com/office/drawing/2014/main" id="{B9A41E87-B309-22AF-CEE5-C39FECD471FD}"/>
                </a:ext>
              </a:extLst>
            </p:cNvPr>
            <p:cNvSpPr/>
            <p:nvPr/>
          </p:nvSpPr>
          <p:spPr>
            <a:xfrm>
              <a:off x="3356100" y="522275"/>
              <a:ext cx="17463" cy="33338"/>
            </a:xfrm>
            <a:custGeom>
              <a:avLst/>
              <a:gdLst/>
              <a:ahLst/>
              <a:cxnLst/>
              <a:rect l="l" t="t" r="r" b="b"/>
              <a:pathLst>
                <a:path w="5" h="9" extrusionOk="0">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6" name="Google Shape;1727;p48">
              <a:extLst>
                <a:ext uri="{FF2B5EF4-FFF2-40B4-BE49-F238E27FC236}">
                  <a16:creationId xmlns:a16="http://schemas.microsoft.com/office/drawing/2014/main" id="{8D61822F-F1E6-1719-F5C7-2609CDB6436F}"/>
                </a:ext>
              </a:extLst>
            </p:cNvPr>
            <p:cNvSpPr/>
            <p:nvPr/>
          </p:nvSpPr>
          <p:spPr>
            <a:xfrm>
              <a:off x="3294188" y="500050"/>
              <a:ext cx="17463" cy="28575"/>
            </a:xfrm>
            <a:custGeom>
              <a:avLst/>
              <a:gdLst/>
              <a:ahLst/>
              <a:cxnLst/>
              <a:rect l="l" t="t" r="r" b="b"/>
              <a:pathLst>
                <a:path w="5" h="8" extrusionOk="0">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 name="Google Shape;1728;p48">
              <a:extLst>
                <a:ext uri="{FF2B5EF4-FFF2-40B4-BE49-F238E27FC236}">
                  <a16:creationId xmlns:a16="http://schemas.microsoft.com/office/drawing/2014/main" id="{FA4DF03C-9860-1AF2-196B-0FB98A2FA186}"/>
                </a:ext>
              </a:extLst>
            </p:cNvPr>
            <p:cNvSpPr/>
            <p:nvPr/>
          </p:nvSpPr>
          <p:spPr>
            <a:xfrm>
              <a:off x="3319588" y="715950"/>
              <a:ext cx="168275" cy="133350"/>
            </a:xfrm>
            <a:custGeom>
              <a:avLst/>
              <a:gdLst/>
              <a:ahLst/>
              <a:cxnLst/>
              <a:rect l="l" t="t" r="r" b="b"/>
              <a:pathLst>
                <a:path w="46" h="36" extrusionOk="0">
                  <a:moveTo>
                    <a:pt x="2" y="1"/>
                  </a:moveTo>
                  <a:cubicBezTo>
                    <a:pt x="2" y="1"/>
                    <a:pt x="24" y="3"/>
                    <a:pt x="35" y="2"/>
                  </a:cubicBezTo>
                  <a:cubicBezTo>
                    <a:pt x="46" y="0"/>
                    <a:pt x="0" y="36"/>
                    <a:pt x="2" y="1"/>
                  </a:cubicBezTo>
                  <a:close/>
                </a:path>
              </a:pathLst>
            </a:custGeom>
            <a:solidFill>
              <a:srgbClr val="69392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 name="Google Shape;1729;p48">
              <a:extLst>
                <a:ext uri="{FF2B5EF4-FFF2-40B4-BE49-F238E27FC236}">
                  <a16:creationId xmlns:a16="http://schemas.microsoft.com/office/drawing/2014/main" id="{00523807-F6F6-B462-0A4F-79D868E4B244}"/>
                </a:ext>
              </a:extLst>
            </p:cNvPr>
            <p:cNvSpPr/>
            <p:nvPr/>
          </p:nvSpPr>
          <p:spPr>
            <a:xfrm>
              <a:off x="3227513" y="441313"/>
              <a:ext cx="106363" cy="125413"/>
            </a:xfrm>
            <a:custGeom>
              <a:avLst/>
              <a:gdLst/>
              <a:ahLst/>
              <a:cxnLst/>
              <a:rect l="l" t="t" r="r" b="b"/>
              <a:pathLst>
                <a:path w="29" h="34" extrusionOk="0">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9" name="Google Shape;1730;p48">
              <a:extLst>
                <a:ext uri="{FF2B5EF4-FFF2-40B4-BE49-F238E27FC236}">
                  <a16:creationId xmlns:a16="http://schemas.microsoft.com/office/drawing/2014/main" id="{F6FBCACC-038E-76C4-B0A7-E84F24ED39A6}"/>
                </a:ext>
              </a:extLst>
            </p:cNvPr>
            <p:cNvSpPr/>
            <p:nvPr/>
          </p:nvSpPr>
          <p:spPr>
            <a:xfrm>
              <a:off x="3333875" y="485763"/>
              <a:ext cx="109538" cy="120650"/>
            </a:xfrm>
            <a:custGeom>
              <a:avLst/>
              <a:gdLst/>
              <a:ahLst/>
              <a:cxnLst/>
              <a:rect l="l" t="t" r="r" b="b"/>
              <a:pathLst>
                <a:path w="30" h="33" extrusionOk="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0" name="Google Shape;1731;p48">
              <a:extLst>
                <a:ext uri="{FF2B5EF4-FFF2-40B4-BE49-F238E27FC236}">
                  <a16:creationId xmlns:a16="http://schemas.microsoft.com/office/drawing/2014/main" id="{BB235DE5-E002-83E3-1504-2A89FD084A96}"/>
                </a:ext>
              </a:extLst>
            </p:cNvPr>
            <p:cNvSpPr/>
            <p:nvPr/>
          </p:nvSpPr>
          <p:spPr>
            <a:xfrm>
              <a:off x="3437063" y="539738"/>
              <a:ext cx="142875" cy="30163"/>
            </a:xfrm>
            <a:custGeom>
              <a:avLst/>
              <a:gdLst/>
              <a:ahLst/>
              <a:cxnLst/>
              <a:rect l="l" t="t" r="r" b="b"/>
              <a:pathLst>
                <a:path w="90" h="19" extrusionOk="0">
                  <a:moveTo>
                    <a:pt x="90" y="19"/>
                  </a:moveTo>
                  <a:lnTo>
                    <a:pt x="0" y="7"/>
                  </a:lnTo>
                  <a:lnTo>
                    <a:pt x="2" y="0"/>
                  </a:lnTo>
                  <a:lnTo>
                    <a:pt x="90" y="14"/>
                  </a:lnTo>
                  <a:lnTo>
                    <a:pt x="90" y="19"/>
                  </a:ln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1" name="Google Shape;1732;p48">
              <a:extLst>
                <a:ext uri="{FF2B5EF4-FFF2-40B4-BE49-F238E27FC236}">
                  <a16:creationId xmlns:a16="http://schemas.microsoft.com/office/drawing/2014/main" id="{5973C7B2-EAB1-16B3-BA24-BE9494F9FDE3}"/>
                </a:ext>
              </a:extLst>
            </p:cNvPr>
            <p:cNvSpPr/>
            <p:nvPr/>
          </p:nvSpPr>
          <p:spPr>
            <a:xfrm>
              <a:off x="3165600" y="4425938"/>
              <a:ext cx="219075" cy="349250"/>
            </a:xfrm>
            <a:custGeom>
              <a:avLst/>
              <a:gdLst/>
              <a:ahLst/>
              <a:cxnLst/>
              <a:rect l="l" t="t" r="r" b="b"/>
              <a:pathLst>
                <a:path w="60" h="95" extrusionOk="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2" name="Google Shape;1733;p48">
              <a:extLst>
                <a:ext uri="{FF2B5EF4-FFF2-40B4-BE49-F238E27FC236}">
                  <a16:creationId xmlns:a16="http://schemas.microsoft.com/office/drawing/2014/main" id="{4F7F75CA-4F29-219D-E88C-1F93B665C53A}"/>
                </a:ext>
              </a:extLst>
            </p:cNvPr>
            <p:cNvSpPr/>
            <p:nvPr/>
          </p:nvSpPr>
          <p:spPr>
            <a:xfrm>
              <a:off x="4078413" y="4416413"/>
              <a:ext cx="185738" cy="249238"/>
            </a:xfrm>
            <a:custGeom>
              <a:avLst/>
              <a:gdLst/>
              <a:ahLst/>
              <a:cxnLst/>
              <a:rect l="l" t="t" r="r" b="b"/>
              <a:pathLst>
                <a:path w="51" h="68" extrusionOk="0">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3" name="Google Shape;1734;p48">
              <a:extLst>
                <a:ext uri="{FF2B5EF4-FFF2-40B4-BE49-F238E27FC236}">
                  <a16:creationId xmlns:a16="http://schemas.microsoft.com/office/drawing/2014/main" id="{65A77C79-4E6B-6B9B-A613-17B4E0AE2DCB}"/>
                </a:ext>
              </a:extLst>
            </p:cNvPr>
            <p:cNvSpPr/>
            <p:nvPr/>
          </p:nvSpPr>
          <p:spPr>
            <a:xfrm>
              <a:off x="2981450" y="4606913"/>
              <a:ext cx="400050" cy="193675"/>
            </a:xfrm>
            <a:custGeom>
              <a:avLst/>
              <a:gdLst/>
              <a:ahLst/>
              <a:cxnLst/>
              <a:rect l="l" t="t" r="r" b="b"/>
              <a:pathLst>
                <a:path w="109" h="53" extrusionOk="0">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4" name="Google Shape;1735;p48">
              <a:extLst>
                <a:ext uri="{FF2B5EF4-FFF2-40B4-BE49-F238E27FC236}">
                  <a16:creationId xmlns:a16="http://schemas.microsoft.com/office/drawing/2014/main" id="{AC8F0B2C-E38E-B0A3-A7BB-36C9F41EAF56}"/>
                </a:ext>
              </a:extLst>
            </p:cNvPr>
            <p:cNvSpPr/>
            <p:nvPr/>
          </p:nvSpPr>
          <p:spPr>
            <a:xfrm>
              <a:off x="4110163" y="4595800"/>
              <a:ext cx="260350" cy="271463"/>
            </a:xfrm>
            <a:custGeom>
              <a:avLst/>
              <a:gdLst/>
              <a:ahLst/>
              <a:cxnLst/>
              <a:rect l="l" t="t" r="r" b="b"/>
              <a:pathLst>
                <a:path w="71" h="74" extrusionOk="0">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5" name="Google Shape;1736;p48">
              <a:extLst>
                <a:ext uri="{FF2B5EF4-FFF2-40B4-BE49-F238E27FC236}">
                  <a16:creationId xmlns:a16="http://schemas.microsoft.com/office/drawing/2014/main" id="{B9777332-D9B9-9E23-BCBC-AFEB4FA333CC}"/>
                </a:ext>
              </a:extLst>
            </p:cNvPr>
            <p:cNvSpPr/>
            <p:nvPr/>
          </p:nvSpPr>
          <p:spPr>
            <a:xfrm>
              <a:off x="2883025" y="1655750"/>
              <a:ext cx="1674812" cy="2825750"/>
            </a:xfrm>
            <a:custGeom>
              <a:avLst/>
              <a:gdLst/>
              <a:ahLst/>
              <a:cxnLst/>
              <a:rect l="l" t="t" r="r" b="b"/>
              <a:pathLst>
                <a:path w="457" h="770" extrusionOk="0">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6" name="Google Shape;1737;p48">
              <a:extLst>
                <a:ext uri="{FF2B5EF4-FFF2-40B4-BE49-F238E27FC236}">
                  <a16:creationId xmlns:a16="http://schemas.microsoft.com/office/drawing/2014/main" id="{96AF4509-4FB0-F2AA-FFCD-0EDE04C50E67}"/>
                </a:ext>
              </a:extLst>
            </p:cNvPr>
            <p:cNvSpPr/>
            <p:nvPr/>
          </p:nvSpPr>
          <p:spPr>
            <a:xfrm>
              <a:off x="2424238" y="1549388"/>
              <a:ext cx="546100" cy="260350"/>
            </a:xfrm>
            <a:custGeom>
              <a:avLst/>
              <a:gdLst/>
              <a:ahLst/>
              <a:cxnLst/>
              <a:rect l="l" t="t" r="r" b="b"/>
              <a:pathLst>
                <a:path w="149" h="71" extrusionOk="0">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7" name="Google Shape;1738;p48">
              <a:extLst>
                <a:ext uri="{FF2B5EF4-FFF2-40B4-BE49-F238E27FC236}">
                  <a16:creationId xmlns:a16="http://schemas.microsoft.com/office/drawing/2014/main" id="{16B7BABB-3C23-CF11-149F-D0A5BDECAB96}"/>
                </a:ext>
              </a:extLst>
            </p:cNvPr>
            <p:cNvSpPr/>
            <p:nvPr/>
          </p:nvSpPr>
          <p:spPr>
            <a:xfrm>
              <a:off x="2387725" y="1677975"/>
              <a:ext cx="184150" cy="69850"/>
            </a:xfrm>
            <a:custGeom>
              <a:avLst/>
              <a:gdLst/>
              <a:ahLst/>
              <a:cxnLst/>
              <a:rect l="l" t="t" r="r" b="b"/>
              <a:pathLst>
                <a:path w="50" h="19" extrusionOk="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8" name="Google Shape;1739;p48">
              <a:extLst>
                <a:ext uri="{FF2B5EF4-FFF2-40B4-BE49-F238E27FC236}">
                  <a16:creationId xmlns:a16="http://schemas.microsoft.com/office/drawing/2014/main" id="{ACAB6BA7-33C6-27FD-C660-24CDE69B36B6}"/>
                </a:ext>
              </a:extLst>
            </p:cNvPr>
            <p:cNvSpPr/>
            <p:nvPr/>
          </p:nvSpPr>
          <p:spPr>
            <a:xfrm>
              <a:off x="2759200" y="917563"/>
              <a:ext cx="563563" cy="822325"/>
            </a:xfrm>
            <a:custGeom>
              <a:avLst/>
              <a:gdLst/>
              <a:ahLst/>
              <a:cxnLst/>
              <a:rect l="l" t="t" r="r" b="b"/>
              <a:pathLst>
                <a:path w="154" h="224" extrusionOk="0">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29" name="Google Shape;1740;p48">
              <a:extLst>
                <a:ext uri="{FF2B5EF4-FFF2-40B4-BE49-F238E27FC236}">
                  <a16:creationId xmlns:a16="http://schemas.microsoft.com/office/drawing/2014/main" id="{C748028D-BFD0-2F14-C2BE-84A59C1E36A7}"/>
                </a:ext>
              </a:extLst>
            </p:cNvPr>
            <p:cNvSpPr/>
            <p:nvPr/>
          </p:nvSpPr>
          <p:spPr>
            <a:xfrm>
              <a:off x="3135438" y="885813"/>
              <a:ext cx="784225" cy="890588"/>
            </a:xfrm>
            <a:custGeom>
              <a:avLst/>
              <a:gdLst/>
              <a:ahLst/>
              <a:cxnLst/>
              <a:rect l="l" t="t" r="r" b="b"/>
              <a:pathLst>
                <a:path w="214" h="243" extrusionOk="0">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0" name="Google Shape;1741;p48">
              <a:extLst>
                <a:ext uri="{FF2B5EF4-FFF2-40B4-BE49-F238E27FC236}">
                  <a16:creationId xmlns:a16="http://schemas.microsoft.com/office/drawing/2014/main" id="{79468720-D642-C194-CC36-F80CBCF8C8FB}"/>
                </a:ext>
              </a:extLst>
            </p:cNvPr>
            <p:cNvSpPr/>
            <p:nvPr/>
          </p:nvSpPr>
          <p:spPr>
            <a:xfrm>
              <a:off x="1457450" y="682613"/>
              <a:ext cx="1608138" cy="1196975"/>
            </a:xfrm>
            <a:custGeom>
              <a:avLst/>
              <a:gdLst/>
              <a:ahLst/>
              <a:cxnLst/>
              <a:rect l="l" t="t" r="r" b="b"/>
              <a:pathLst>
                <a:path w="1013" h="754" extrusionOk="0">
                  <a:moveTo>
                    <a:pt x="215" y="472"/>
                  </a:moveTo>
                  <a:lnTo>
                    <a:pt x="0" y="31"/>
                  </a:lnTo>
                  <a:lnTo>
                    <a:pt x="450" y="0"/>
                  </a:lnTo>
                  <a:lnTo>
                    <a:pt x="1013" y="285"/>
                  </a:lnTo>
                  <a:lnTo>
                    <a:pt x="778" y="754"/>
                  </a:lnTo>
                  <a:lnTo>
                    <a:pt x="215" y="472"/>
                  </a:lnTo>
                  <a:close/>
                </a:path>
              </a:pathLst>
            </a:cu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1" name="Google Shape;1742;p48">
              <a:extLst>
                <a:ext uri="{FF2B5EF4-FFF2-40B4-BE49-F238E27FC236}">
                  <a16:creationId xmlns:a16="http://schemas.microsoft.com/office/drawing/2014/main" id="{D5CCCF20-8E5F-DA27-C325-FABCE41089BA}"/>
                </a:ext>
              </a:extLst>
            </p:cNvPr>
            <p:cNvSpPr/>
            <p:nvPr/>
          </p:nvSpPr>
          <p:spPr>
            <a:xfrm>
              <a:off x="1457450" y="712775"/>
              <a:ext cx="315913" cy="333375"/>
            </a:xfrm>
            <a:custGeom>
              <a:avLst/>
              <a:gdLst/>
              <a:ahLst/>
              <a:cxnLst/>
              <a:rect l="l" t="t" r="r" b="b"/>
              <a:pathLst>
                <a:path w="86" h="91" extrusionOk="0">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2" name="Google Shape;1743;p48">
              <a:extLst>
                <a:ext uri="{FF2B5EF4-FFF2-40B4-BE49-F238E27FC236}">
                  <a16:creationId xmlns:a16="http://schemas.microsoft.com/office/drawing/2014/main" id="{5C213B0F-8559-1E6F-D4AD-257A9C54B954}"/>
                </a:ext>
              </a:extLst>
            </p:cNvPr>
            <p:cNvSpPr/>
            <p:nvPr/>
          </p:nvSpPr>
          <p:spPr>
            <a:xfrm>
              <a:off x="1813050" y="690550"/>
              <a:ext cx="3067050" cy="2103438"/>
            </a:xfrm>
            <a:custGeom>
              <a:avLst/>
              <a:gdLst/>
              <a:ahLst/>
              <a:cxnLst/>
              <a:rect l="l" t="t" r="r" b="b"/>
              <a:pathLst>
                <a:path w="1932" h="1325" extrusionOk="0">
                  <a:moveTo>
                    <a:pt x="0" y="472"/>
                  </a:moveTo>
                  <a:lnTo>
                    <a:pt x="235" y="0"/>
                  </a:lnTo>
                  <a:lnTo>
                    <a:pt x="1932" y="855"/>
                  </a:lnTo>
                  <a:lnTo>
                    <a:pt x="1697" y="1325"/>
                  </a:lnTo>
                  <a:lnTo>
                    <a:pt x="0" y="472"/>
                  </a:ln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3" name="Google Shape;1744;p48">
              <a:extLst>
                <a:ext uri="{FF2B5EF4-FFF2-40B4-BE49-F238E27FC236}">
                  <a16:creationId xmlns:a16="http://schemas.microsoft.com/office/drawing/2014/main" id="{9C1584CA-ACE7-D286-F350-91302BD2EC8D}"/>
                </a:ext>
              </a:extLst>
            </p:cNvPr>
            <p:cNvSpPr/>
            <p:nvPr/>
          </p:nvSpPr>
          <p:spPr>
            <a:xfrm>
              <a:off x="4268913" y="1927213"/>
              <a:ext cx="908050" cy="990600"/>
            </a:xfrm>
            <a:custGeom>
              <a:avLst/>
              <a:gdLst/>
              <a:ahLst/>
              <a:cxnLst/>
              <a:rect l="l" t="t" r="r" b="b"/>
              <a:pathLst>
                <a:path w="248" h="270" extrusionOk="0">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4" name="Google Shape;1745;p48">
              <a:extLst>
                <a:ext uri="{FF2B5EF4-FFF2-40B4-BE49-F238E27FC236}">
                  <a16:creationId xmlns:a16="http://schemas.microsoft.com/office/drawing/2014/main" id="{BF253B39-0F59-9534-DE5B-5BF9DD04F270}"/>
                </a:ext>
              </a:extLst>
            </p:cNvPr>
            <p:cNvSpPr/>
            <p:nvPr/>
          </p:nvSpPr>
          <p:spPr>
            <a:xfrm>
              <a:off x="2135313" y="833425"/>
              <a:ext cx="517525" cy="327025"/>
            </a:xfrm>
            <a:custGeom>
              <a:avLst/>
              <a:gdLst/>
              <a:ahLst/>
              <a:cxnLst/>
              <a:rect l="l" t="t" r="r" b="b"/>
              <a:pathLst>
                <a:path w="141" h="89" extrusionOk="0">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5" name="Google Shape;1746;p48">
              <a:extLst>
                <a:ext uri="{FF2B5EF4-FFF2-40B4-BE49-F238E27FC236}">
                  <a16:creationId xmlns:a16="http://schemas.microsoft.com/office/drawing/2014/main" id="{A925812C-27BC-AC5C-748C-23552BA033F3}"/>
                </a:ext>
              </a:extLst>
            </p:cNvPr>
            <p:cNvSpPr/>
            <p:nvPr/>
          </p:nvSpPr>
          <p:spPr>
            <a:xfrm>
              <a:off x="4353050" y="1879588"/>
              <a:ext cx="347663" cy="576263"/>
            </a:xfrm>
            <a:custGeom>
              <a:avLst/>
              <a:gdLst/>
              <a:ahLst/>
              <a:cxnLst/>
              <a:rect l="l" t="t" r="r" b="b"/>
              <a:pathLst>
                <a:path w="95" h="157" extrusionOk="0">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6" name="Google Shape;1747;p48">
              <a:extLst>
                <a:ext uri="{FF2B5EF4-FFF2-40B4-BE49-F238E27FC236}">
                  <a16:creationId xmlns:a16="http://schemas.microsoft.com/office/drawing/2014/main" id="{38788D29-7596-0CFE-42D6-5F9071E7E207}"/>
                </a:ext>
              </a:extLst>
            </p:cNvPr>
            <p:cNvSpPr/>
            <p:nvPr/>
          </p:nvSpPr>
          <p:spPr>
            <a:xfrm>
              <a:off x="3337050" y="1568438"/>
              <a:ext cx="927100" cy="352425"/>
            </a:xfrm>
            <a:custGeom>
              <a:avLst/>
              <a:gdLst/>
              <a:ahLst/>
              <a:cxnLst/>
              <a:rect l="l" t="t" r="r" b="b"/>
              <a:pathLst>
                <a:path w="253" h="96" extrusionOk="0">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7" name="Google Shape;1748;p48">
              <a:extLst>
                <a:ext uri="{FF2B5EF4-FFF2-40B4-BE49-F238E27FC236}">
                  <a16:creationId xmlns:a16="http://schemas.microsoft.com/office/drawing/2014/main" id="{C5CFAB47-6B08-213D-BC90-462E8020D177}"/>
                </a:ext>
              </a:extLst>
            </p:cNvPr>
            <p:cNvSpPr/>
            <p:nvPr/>
          </p:nvSpPr>
          <p:spPr>
            <a:xfrm>
              <a:off x="3359275" y="1697025"/>
              <a:ext cx="231775" cy="53975"/>
            </a:xfrm>
            <a:custGeom>
              <a:avLst/>
              <a:gdLst/>
              <a:ahLst/>
              <a:cxnLst/>
              <a:rect l="l" t="t" r="r" b="b"/>
              <a:pathLst>
                <a:path w="63" h="15" extrusionOk="0">
                  <a:moveTo>
                    <a:pt x="34" y="14"/>
                  </a:moveTo>
                  <a:cubicBezTo>
                    <a:pt x="34" y="14"/>
                    <a:pt x="0" y="15"/>
                    <a:pt x="6" y="11"/>
                  </a:cubicBezTo>
                  <a:cubicBezTo>
                    <a:pt x="13" y="8"/>
                    <a:pt x="63" y="0"/>
                    <a:pt x="63" y="0"/>
                  </a:cubicBezTo>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8" name="Google Shape;1749;p48">
              <a:extLst>
                <a:ext uri="{FF2B5EF4-FFF2-40B4-BE49-F238E27FC236}">
                  <a16:creationId xmlns:a16="http://schemas.microsoft.com/office/drawing/2014/main" id="{91B3D877-7F25-B456-2A23-44C2EB9F6DF5}"/>
                </a:ext>
              </a:extLst>
            </p:cNvPr>
            <p:cNvSpPr/>
            <p:nvPr/>
          </p:nvSpPr>
          <p:spPr>
            <a:xfrm>
              <a:off x="3549775" y="819138"/>
              <a:ext cx="714375" cy="811213"/>
            </a:xfrm>
            <a:custGeom>
              <a:avLst/>
              <a:gdLst/>
              <a:ahLst/>
              <a:cxnLst/>
              <a:rect l="l" t="t" r="r" b="b"/>
              <a:pathLst>
                <a:path w="195" h="221" extrusionOk="0">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39" name="Google Shape;1750;p48">
              <a:extLst>
                <a:ext uri="{FF2B5EF4-FFF2-40B4-BE49-F238E27FC236}">
                  <a16:creationId xmlns:a16="http://schemas.microsoft.com/office/drawing/2014/main" id="{CB8321AF-B19C-4173-6B64-113B0E32DEB2}"/>
                </a:ext>
              </a:extLst>
            </p:cNvPr>
            <p:cNvSpPr/>
            <p:nvPr/>
          </p:nvSpPr>
          <p:spPr>
            <a:xfrm>
              <a:off x="2424238" y="1685913"/>
              <a:ext cx="66675" cy="90488"/>
            </a:xfrm>
            <a:custGeom>
              <a:avLst/>
              <a:gdLst/>
              <a:ahLst/>
              <a:cxnLst/>
              <a:rect l="l" t="t" r="r" b="b"/>
              <a:pathLst>
                <a:path w="18" h="25" extrusionOk="0">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0" name="Google Shape;1751;p48">
              <a:extLst>
                <a:ext uri="{FF2B5EF4-FFF2-40B4-BE49-F238E27FC236}">
                  <a16:creationId xmlns:a16="http://schemas.microsoft.com/office/drawing/2014/main" id="{0CC4AC93-B5A0-D4D5-AE68-7D2735B82203}"/>
                </a:ext>
              </a:extLst>
            </p:cNvPr>
            <p:cNvSpPr/>
            <p:nvPr/>
          </p:nvSpPr>
          <p:spPr>
            <a:xfrm>
              <a:off x="2457575" y="1697025"/>
              <a:ext cx="52388" cy="98425"/>
            </a:xfrm>
            <a:custGeom>
              <a:avLst/>
              <a:gdLst/>
              <a:ahLst/>
              <a:cxnLst/>
              <a:rect l="l" t="t" r="r" b="b"/>
              <a:pathLst>
                <a:path w="14" h="27" extrusionOk="0">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1" name="Google Shape;1752;p48">
              <a:extLst>
                <a:ext uri="{FF2B5EF4-FFF2-40B4-BE49-F238E27FC236}">
                  <a16:creationId xmlns:a16="http://schemas.microsoft.com/office/drawing/2014/main" id="{C01B354C-54B1-AB56-11B4-A7594BF7CE79}"/>
                </a:ext>
              </a:extLst>
            </p:cNvPr>
            <p:cNvSpPr/>
            <p:nvPr/>
          </p:nvSpPr>
          <p:spPr>
            <a:xfrm>
              <a:off x="2482975" y="1711313"/>
              <a:ext cx="55563" cy="98425"/>
            </a:xfrm>
            <a:custGeom>
              <a:avLst/>
              <a:gdLst/>
              <a:ahLst/>
              <a:cxnLst/>
              <a:rect l="l" t="t" r="r" b="b"/>
              <a:pathLst>
                <a:path w="15" h="27" extrusionOk="0">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42" name="Google Shape;1753;p48">
              <a:extLst>
                <a:ext uri="{FF2B5EF4-FFF2-40B4-BE49-F238E27FC236}">
                  <a16:creationId xmlns:a16="http://schemas.microsoft.com/office/drawing/2014/main" id="{BDD5A4F7-545C-F740-CDA8-7D944813717F}"/>
                </a:ext>
              </a:extLst>
            </p:cNvPr>
            <p:cNvSpPr/>
            <p:nvPr/>
          </p:nvSpPr>
          <p:spPr>
            <a:xfrm>
              <a:off x="2509963" y="1744650"/>
              <a:ext cx="39688" cy="79375"/>
            </a:xfrm>
            <a:custGeom>
              <a:avLst/>
              <a:gdLst/>
              <a:ahLst/>
              <a:cxnLst/>
              <a:rect l="l" t="t" r="r" b="b"/>
              <a:pathLst>
                <a:path w="11" h="22" extrusionOk="0">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126" name="Google Shape;2758;p47">
            <a:extLst>
              <a:ext uri="{FF2B5EF4-FFF2-40B4-BE49-F238E27FC236}">
                <a16:creationId xmlns:a16="http://schemas.microsoft.com/office/drawing/2014/main" id="{E31DD65F-EFE2-2547-4E08-784D8503C1D2}"/>
              </a:ext>
            </a:extLst>
          </p:cNvPr>
          <p:cNvGrpSpPr/>
          <p:nvPr/>
        </p:nvGrpSpPr>
        <p:grpSpPr>
          <a:xfrm>
            <a:off x="-169318" y="3563311"/>
            <a:ext cx="402008" cy="457247"/>
            <a:chOff x="4492625" y="3856081"/>
            <a:chExt cx="2335896" cy="2656866"/>
          </a:xfrm>
        </p:grpSpPr>
        <p:sp>
          <p:nvSpPr>
            <p:cNvPr id="127" name="Google Shape;2759;p47">
              <a:extLst>
                <a:ext uri="{FF2B5EF4-FFF2-40B4-BE49-F238E27FC236}">
                  <a16:creationId xmlns:a16="http://schemas.microsoft.com/office/drawing/2014/main" id="{256B3BB4-5EE9-1D22-6529-BA300E5AB737}"/>
                </a:ext>
              </a:extLst>
            </p:cNvPr>
            <p:cNvSpPr/>
            <p:nvPr/>
          </p:nvSpPr>
          <p:spPr>
            <a:xfrm>
              <a:off x="4492625" y="3894827"/>
              <a:ext cx="2335896" cy="2618120"/>
            </a:xfrm>
            <a:custGeom>
              <a:avLst/>
              <a:gdLst/>
              <a:ahLst/>
              <a:cxnLst/>
              <a:rect l="l" t="t" r="r" b="b"/>
              <a:pathLst>
                <a:path w="4005" h="4488" extrusionOk="0">
                  <a:moveTo>
                    <a:pt x="3998" y="3580"/>
                  </a:moveTo>
                  <a:cubicBezTo>
                    <a:pt x="1143" y="4486"/>
                    <a:pt x="1143" y="4486"/>
                    <a:pt x="1143" y="4486"/>
                  </a:cubicBezTo>
                  <a:cubicBezTo>
                    <a:pt x="1139" y="4488"/>
                    <a:pt x="1134" y="4485"/>
                    <a:pt x="1132" y="4480"/>
                  </a:cubicBezTo>
                  <a:cubicBezTo>
                    <a:pt x="3" y="926"/>
                    <a:pt x="3" y="926"/>
                    <a:pt x="3" y="926"/>
                  </a:cubicBezTo>
                  <a:cubicBezTo>
                    <a:pt x="0" y="917"/>
                    <a:pt x="5" y="907"/>
                    <a:pt x="14" y="904"/>
                  </a:cubicBezTo>
                  <a:cubicBezTo>
                    <a:pt x="2854" y="3"/>
                    <a:pt x="2854" y="3"/>
                    <a:pt x="2854" y="3"/>
                  </a:cubicBezTo>
                  <a:cubicBezTo>
                    <a:pt x="2863" y="0"/>
                    <a:pt x="2872" y="5"/>
                    <a:pt x="2875" y="14"/>
                  </a:cubicBezTo>
                  <a:cubicBezTo>
                    <a:pt x="4004" y="3568"/>
                    <a:pt x="4004" y="3568"/>
                    <a:pt x="4004" y="3568"/>
                  </a:cubicBezTo>
                  <a:cubicBezTo>
                    <a:pt x="4005" y="3573"/>
                    <a:pt x="4003" y="3578"/>
                    <a:pt x="3998" y="3580"/>
                  </a:cubicBezTo>
                </a:path>
              </a:pathLst>
            </a:custGeom>
            <a:solidFill>
              <a:srgbClr val="FFF0E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8" name="Google Shape;2760;p47">
              <a:extLst>
                <a:ext uri="{FF2B5EF4-FFF2-40B4-BE49-F238E27FC236}">
                  <a16:creationId xmlns:a16="http://schemas.microsoft.com/office/drawing/2014/main" id="{07D029B1-B27D-F83B-C7BC-307E1EA32AA3}"/>
                </a:ext>
              </a:extLst>
            </p:cNvPr>
            <p:cNvSpPr/>
            <p:nvPr/>
          </p:nvSpPr>
          <p:spPr>
            <a:xfrm>
              <a:off x="4492625" y="3894827"/>
              <a:ext cx="1810026" cy="957575"/>
            </a:xfrm>
            <a:custGeom>
              <a:avLst/>
              <a:gdLst/>
              <a:ahLst/>
              <a:cxnLst/>
              <a:rect l="l" t="t" r="r" b="b"/>
              <a:pathLst>
                <a:path w="3103" h="1645" extrusionOk="0">
                  <a:moveTo>
                    <a:pt x="3103" y="733"/>
                  </a:moveTo>
                  <a:cubicBezTo>
                    <a:pt x="232" y="1645"/>
                    <a:pt x="232" y="1645"/>
                    <a:pt x="232" y="1645"/>
                  </a:cubicBezTo>
                  <a:cubicBezTo>
                    <a:pt x="3" y="925"/>
                    <a:pt x="3" y="925"/>
                    <a:pt x="3" y="925"/>
                  </a:cubicBezTo>
                  <a:cubicBezTo>
                    <a:pt x="0" y="917"/>
                    <a:pt x="5" y="907"/>
                    <a:pt x="14" y="905"/>
                  </a:cubicBezTo>
                  <a:cubicBezTo>
                    <a:pt x="2854" y="3"/>
                    <a:pt x="2854" y="3"/>
                    <a:pt x="2854" y="3"/>
                  </a:cubicBezTo>
                  <a:cubicBezTo>
                    <a:pt x="2863" y="0"/>
                    <a:pt x="2872" y="5"/>
                    <a:pt x="2875" y="13"/>
                  </a:cubicBezTo>
                  <a:cubicBezTo>
                    <a:pt x="3103" y="733"/>
                    <a:pt x="3103" y="733"/>
                    <a:pt x="3103" y="733"/>
                  </a:cubicBezTo>
                </a:path>
              </a:pathLst>
            </a:custGeom>
            <a:solidFill>
              <a:srgbClr val="277AE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9" name="Google Shape;2761;p47">
              <a:extLst>
                <a:ext uri="{FF2B5EF4-FFF2-40B4-BE49-F238E27FC236}">
                  <a16:creationId xmlns:a16="http://schemas.microsoft.com/office/drawing/2014/main" id="{9733C33A-99C7-D10E-9F11-48B086E9260E}"/>
                </a:ext>
              </a:extLst>
            </p:cNvPr>
            <p:cNvSpPr/>
            <p:nvPr/>
          </p:nvSpPr>
          <p:spPr>
            <a:xfrm>
              <a:off x="4619937" y="4437269"/>
              <a:ext cx="143918" cy="132843"/>
            </a:xfrm>
            <a:custGeom>
              <a:avLst/>
              <a:gdLst/>
              <a:ahLst/>
              <a:cxnLst/>
              <a:rect l="l" t="t" r="r" b="b"/>
              <a:pathLst>
                <a:path w="251" h="223" extrusionOk="0">
                  <a:moveTo>
                    <a:pt x="125" y="0"/>
                  </a:moveTo>
                  <a:cubicBezTo>
                    <a:pt x="114" y="0"/>
                    <a:pt x="103" y="1"/>
                    <a:pt x="92" y="5"/>
                  </a:cubicBezTo>
                  <a:cubicBezTo>
                    <a:pt x="33" y="24"/>
                    <a:pt x="0" y="86"/>
                    <a:pt x="19" y="145"/>
                  </a:cubicBezTo>
                  <a:cubicBezTo>
                    <a:pt x="34" y="193"/>
                    <a:pt x="78" y="223"/>
                    <a:pt x="125" y="223"/>
                  </a:cubicBezTo>
                  <a:cubicBezTo>
                    <a:pt x="137" y="223"/>
                    <a:pt x="148" y="222"/>
                    <a:pt x="159" y="218"/>
                  </a:cubicBezTo>
                  <a:cubicBezTo>
                    <a:pt x="218" y="199"/>
                    <a:pt x="251" y="136"/>
                    <a:pt x="232" y="78"/>
                  </a:cubicBezTo>
                  <a:cubicBezTo>
                    <a:pt x="217" y="30"/>
                    <a:pt x="173"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0" name="Google Shape;2762;p47">
              <a:extLst>
                <a:ext uri="{FF2B5EF4-FFF2-40B4-BE49-F238E27FC236}">
                  <a16:creationId xmlns:a16="http://schemas.microsoft.com/office/drawing/2014/main" id="{144B4576-3881-2692-3E7D-692BF5D2CE8E}"/>
                </a:ext>
              </a:extLst>
            </p:cNvPr>
            <p:cNvSpPr/>
            <p:nvPr/>
          </p:nvSpPr>
          <p:spPr>
            <a:xfrm>
              <a:off x="4603331" y="4287821"/>
              <a:ext cx="116240" cy="243547"/>
            </a:xfrm>
            <a:custGeom>
              <a:avLst/>
              <a:gdLst/>
              <a:ahLst/>
              <a:cxnLst/>
              <a:rect l="l" t="t" r="r" b="b"/>
              <a:pathLst>
                <a:path w="198" h="419" extrusionOk="0">
                  <a:moveTo>
                    <a:pt x="171" y="409"/>
                  </a:moveTo>
                  <a:cubicBezTo>
                    <a:pt x="168" y="410"/>
                    <a:pt x="166" y="411"/>
                    <a:pt x="164" y="412"/>
                  </a:cubicBezTo>
                  <a:cubicBezTo>
                    <a:pt x="141" y="419"/>
                    <a:pt x="116" y="406"/>
                    <a:pt x="109" y="384"/>
                  </a:cubicBezTo>
                  <a:cubicBezTo>
                    <a:pt x="7" y="61"/>
                    <a:pt x="7" y="61"/>
                    <a:pt x="7" y="61"/>
                  </a:cubicBezTo>
                  <a:cubicBezTo>
                    <a:pt x="0" y="38"/>
                    <a:pt x="12" y="14"/>
                    <a:pt x="35" y="7"/>
                  </a:cubicBezTo>
                  <a:cubicBezTo>
                    <a:pt x="58" y="0"/>
                    <a:pt x="82" y="12"/>
                    <a:pt x="89" y="35"/>
                  </a:cubicBezTo>
                  <a:cubicBezTo>
                    <a:pt x="192" y="357"/>
                    <a:pt x="192" y="357"/>
                    <a:pt x="192" y="357"/>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1" name="Google Shape;2763;p47">
              <a:extLst>
                <a:ext uri="{FF2B5EF4-FFF2-40B4-BE49-F238E27FC236}">
                  <a16:creationId xmlns:a16="http://schemas.microsoft.com/office/drawing/2014/main" id="{5B6767A4-475C-C057-DE9E-372B3AB95D60}"/>
                </a:ext>
              </a:extLst>
            </p:cNvPr>
            <p:cNvSpPr/>
            <p:nvPr/>
          </p:nvSpPr>
          <p:spPr>
            <a:xfrm>
              <a:off x="4813672" y="4376383"/>
              <a:ext cx="143918" cy="132844"/>
            </a:xfrm>
            <a:custGeom>
              <a:avLst/>
              <a:gdLst/>
              <a:ahLst/>
              <a:cxnLst/>
              <a:rect l="l" t="t" r="r" b="b"/>
              <a:pathLst>
                <a:path w="250" h="224" extrusionOk="0">
                  <a:moveTo>
                    <a:pt x="125" y="0"/>
                  </a:moveTo>
                  <a:cubicBezTo>
                    <a:pt x="114" y="0"/>
                    <a:pt x="103" y="2"/>
                    <a:pt x="91" y="5"/>
                  </a:cubicBezTo>
                  <a:cubicBezTo>
                    <a:pt x="33" y="24"/>
                    <a:pt x="0" y="87"/>
                    <a:pt x="19" y="146"/>
                  </a:cubicBezTo>
                  <a:cubicBezTo>
                    <a:pt x="34" y="193"/>
                    <a:pt x="78" y="224"/>
                    <a:pt x="125" y="224"/>
                  </a:cubicBezTo>
                  <a:cubicBezTo>
                    <a:pt x="136" y="224"/>
                    <a:pt x="148" y="222"/>
                    <a:pt x="159" y="218"/>
                  </a:cubicBezTo>
                  <a:cubicBezTo>
                    <a:pt x="218" y="200"/>
                    <a:pt x="250" y="137"/>
                    <a:pt x="232" y="78"/>
                  </a:cubicBezTo>
                  <a:cubicBezTo>
                    <a:pt x="217" y="30"/>
                    <a:pt x="173"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2" name="Google Shape;2764;p47">
              <a:extLst>
                <a:ext uri="{FF2B5EF4-FFF2-40B4-BE49-F238E27FC236}">
                  <a16:creationId xmlns:a16="http://schemas.microsoft.com/office/drawing/2014/main" id="{75C53672-A814-87EB-4D94-A250B1B6F3A2}"/>
                </a:ext>
              </a:extLst>
            </p:cNvPr>
            <p:cNvSpPr/>
            <p:nvPr/>
          </p:nvSpPr>
          <p:spPr>
            <a:xfrm>
              <a:off x="4797066" y="4226934"/>
              <a:ext cx="116241" cy="243547"/>
            </a:xfrm>
            <a:custGeom>
              <a:avLst/>
              <a:gdLst/>
              <a:ahLst/>
              <a:cxnLst/>
              <a:rect l="l" t="t" r="r" b="b"/>
              <a:pathLst>
                <a:path w="199" h="419" extrusionOk="0">
                  <a:moveTo>
                    <a:pt x="171" y="409"/>
                  </a:moveTo>
                  <a:cubicBezTo>
                    <a:pt x="169" y="410"/>
                    <a:pt x="167" y="411"/>
                    <a:pt x="164" y="412"/>
                  </a:cubicBezTo>
                  <a:cubicBezTo>
                    <a:pt x="142" y="419"/>
                    <a:pt x="117" y="407"/>
                    <a:pt x="110" y="384"/>
                  </a:cubicBezTo>
                  <a:cubicBezTo>
                    <a:pt x="8" y="62"/>
                    <a:pt x="8" y="62"/>
                    <a:pt x="8" y="62"/>
                  </a:cubicBezTo>
                  <a:cubicBezTo>
                    <a:pt x="0" y="39"/>
                    <a:pt x="13" y="14"/>
                    <a:pt x="36" y="7"/>
                  </a:cubicBezTo>
                  <a:cubicBezTo>
                    <a:pt x="58" y="0"/>
                    <a:pt x="83" y="13"/>
                    <a:pt x="90" y="35"/>
                  </a:cubicBezTo>
                  <a:cubicBezTo>
                    <a:pt x="192" y="358"/>
                    <a:pt x="192" y="358"/>
                    <a:pt x="192" y="358"/>
                  </a:cubicBezTo>
                  <a:cubicBezTo>
                    <a:pt x="199" y="378"/>
                    <a:pt x="190"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3" name="Google Shape;2765;p47">
              <a:extLst>
                <a:ext uri="{FF2B5EF4-FFF2-40B4-BE49-F238E27FC236}">
                  <a16:creationId xmlns:a16="http://schemas.microsoft.com/office/drawing/2014/main" id="{5995D891-E29F-5EB5-05A4-9FEE7BD1BEBA}"/>
                </a:ext>
              </a:extLst>
            </p:cNvPr>
            <p:cNvSpPr/>
            <p:nvPr/>
          </p:nvSpPr>
          <p:spPr>
            <a:xfrm>
              <a:off x="5007408" y="4315497"/>
              <a:ext cx="143918" cy="132844"/>
            </a:xfrm>
            <a:custGeom>
              <a:avLst/>
              <a:gdLst/>
              <a:ahLst/>
              <a:cxnLst/>
              <a:rect l="l" t="t" r="r" b="b"/>
              <a:pathLst>
                <a:path w="250" h="224" extrusionOk="0">
                  <a:moveTo>
                    <a:pt x="125" y="0"/>
                  </a:moveTo>
                  <a:cubicBezTo>
                    <a:pt x="114" y="0"/>
                    <a:pt x="102" y="2"/>
                    <a:pt x="91" y="6"/>
                  </a:cubicBezTo>
                  <a:cubicBezTo>
                    <a:pt x="32" y="24"/>
                    <a:pt x="0" y="87"/>
                    <a:pt x="19" y="146"/>
                  </a:cubicBezTo>
                  <a:cubicBezTo>
                    <a:pt x="34" y="193"/>
                    <a:pt x="78" y="224"/>
                    <a:pt x="125" y="224"/>
                  </a:cubicBezTo>
                  <a:cubicBezTo>
                    <a:pt x="136" y="224"/>
                    <a:pt x="148" y="222"/>
                    <a:pt x="159" y="219"/>
                  </a:cubicBezTo>
                  <a:cubicBezTo>
                    <a:pt x="218" y="200"/>
                    <a:pt x="250" y="137"/>
                    <a:pt x="231" y="78"/>
                  </a:cubicBezTo>
                  <a:cubicBezTo>
                    <a:pt x="216" y="31"/>
                    <a:pt x="172"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4" name="Google Shape;2766;p47">
              <a:extLst>
                <a:ext uri="{FF2B5EF4-FFF2-40B4-BE49-F238E27FC236}">
                  <a16:creationId xmlns:a16="http://schemas.microsoft.com/office/drawing/2014/main" id="{078807E6-B718-113D-4658-7B196EC88138}"/>
                </a:ext>
              </a:extLst>
            </p:cNvPr>
            <p:cNvSpPr/>
            <p:nvPr/>
          </p:nvSpPr>
          <p:spPr>
            <a:xfrm>
              <a:off x="5201143" y="4254610"/>
              <a:ext cx="149453" cy="127307"/>
            </a:xfrm>
            <a:custGeom>
              <a:avLst/>
              <a:gdLst/>
              <a:ahLst/>
              <a:cxnLst/>
              <a:rect l="l" t="t" r="r" b="b"/>
              <a:pathLst>
                <a:path w="250" h="223" extrusionOk="0">
                  <a:moveTo>
                    <a:pt x="125" y="0"/>
                  </a:moveTo>
                  <a:cubicBezTo>
                    <a:pt x="114" y="0"/>
                    <a:pt x="102" y="1"/>
                    <a:pt x="91" y="5"/>
                  </a:cubicBezTo>
                  <a:cubicBezTo>
                    <a:pt x="32" y="24"/>
                    <a:pt x="0" y="86"/>
                    <a:pt x="18" y="145"/>
                  </a:cubicBezTo>
                  <a:cubicBezTo>
                    <a:pt x="33" y="193"/>
                    <a:pt x="77" y="223"/>
                    <a:pt x="125" y="223"/>
                  </a:cubicBezTo>
                  <a:cubicBezTo>
                    <a:pt x="136" y="223"/>
                    <a:pt x="147" y="221"/>
                    <a:pt x="159" y="218"/>
                  </a:cubicBezTo>
                  <a:cubicBezTo>
                    <a:pt x="217" y="199"/>
                    <a:pt x="250" y="136"/>
                    <a:pt x="231" y="78"/>
                  </a:cubicBezTo>
                  <a:cubicBezTo>
                    <a:pt x="216" y="30"/>
                    <a:pt x="172"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5" name="Google Shape;2767;p47">
              <a:extLst>
                <a:ext uri="{FF2B5EF4-FFF2-40B4-BE49-F238E27FC236}">
                  <a16:creationId xmlns:a16="http://schemas.microsoft.com/office/drawing/2014/main" id="{773E38CA-BFE2-036F-8ACA-C456DE9F8CF2}"/>
                </a:ext>
              </a:extLst>
            </p:cNvPr>
            <p:cNvSpPr/>
            <p:nvPr/>
          </p:nvSpPr>
          <p:spPr>
            <a:xfrm>
              <a:off x="5184537" y="4105162"/>
              <a:ext cx="116240" cy="243547"/>
            </a:xfrm>
            <a:custGeom>
              <a:avLst/>
              <a:gdLst/>
              <a:ahLst/>
              <a:cxnLst/>
              <a:rect l="l" t="t" r="r" b="b"/>
              <a:pathLst>
                <a:path w="198" h="419" extrusionOk="0">
                  <a:moveTo>
                    <a:pt x="171" y="409"/>
                  </a:moveTo>
                  <a:cubicBezTo>
                    <a:pt x="169" y="410"/>
                    <a:pt x="166" y="411"/>
                    <a:pt x="164" y="412"/>
                  </a:cubicBezTo>
                  <a:cubicBezTo>
                    <a:pt x="141" y="419"/>
                    <a:pt x="117" y="406"/>
                    <a:pt x="110" y="383"/>
                  </a:cubicBezTo>
                  <a:cubicBezTo>
                    <a:pt x="7" y="61"/>
                    <a:pt x="7" y="61"/>
                    <a:pt x="7" y="61"/>
                  </a:cubicBezTo>
                  <a:cubicBezTo>
                    <a:pt x="0" y="38"/>
                    <a:pt x="13" y="14"/>
                    <a:pt x="35" y="7"/>
                  </a:cubicBezTo>
                  <a:cubicBezTo>
                    <a:pt x="58" y="0"/>
                    <a:pt x="82" y="12"/>
                    <a:pt x="90" y="35"/>
                  </a:cubicBezTo>
                  <a:cubicBezTo>
                    <a:pt x="192" y="357"/>
                    <a:pt x="192" y="357"/>
                    <a:pt x="192" y="357"/>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6" name="Google Shape;2768;p47">
              <a:extLst>
                <a:ext uri="{FF2B5EF4-FFF2-40B4-BE49-F238E27FC236}">
                  <a16:creationId xmlns:a16="http://schemas.microsoft.com/office/drawing/2014/main" id="{B9400F96-CB39-B57C-7EF3-10A3386500CA}"/>
                </a:ext>
              </a:extLst>
            </p:cNvPr>
            <p:cNvSpPr/>
            <p:nvPr/>
          </p:nvSpPr>
          <p:spPr>
            <a:xfrm>
              <a:off x="4990802" y="4166048"/>
              <a:ext cx="116240" cy="243547"/>
            </a:xfrm>
            <a:custGeom>
              <a:avLst/>
              <a:gdLst/>
              <a:ahLst/>
              <a:cxnLst/>
              <a:rect l="l" t="t" r="r" b="b"/>
              <a:pathLst>
                <a:path w="198" h="419" extrusionOk="0">
                  <a:moveTo>
                    <a:pt x="171" y="409"/>
                  </a:moveTo>
                  <a:cubicBezTo>
                    <a:pt x="169" y="410"/>
                    <a:pt x="166" y="411"/>
                    <a:pt x="164" y="412"/>
                  </a:cubicBezTo>
                  <a:cubicBezTo>
                    <a:pt x="141" y="419"/>
                    <a:pt x="117" y="406"/>
                    <a:pt x="110" y="384"/>
                  </a:cubicBezTo>
                  <a:cubicBezTo>
                    <a:pt x="7" y="61"/>
                    <a:pt x="7" y="61"/>
                    <a:pt x="7" y="61"/>
                  </a:cubicBezTo>
                  <a:cubicBezTo>
                    <a:pt x="0" y="39"/>
                    <a:pt x="13" y="14"/>
                    <a:pt x="35" y="7"/>
                  </a:cubicBezTo>
                  <a:cubicBezTo>
                    <a:pt x="58" y="0"/>
                    <a:pt x="82" y="13"/>
                    <a:pt x="90" y="35"/>
                  </a:cubicBezTo>
                  <a:cubicBezTo>
                    <a:pt x="192" y="358"/>
                    <a:pt x="192" y="358"/>
                    <a:pt x="192" y="358"/>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7" name="Google Shape;2769;p47">
              <a:extLst>
                <a:ext uri="{FF2B5EF4-FFF2-40B4-BE49-F238E27FC236}">
                  <a16:creationId xmlns:a16="http://schemas.microsoft.com/office/drawing/2014/main" id="{685F4117-5F7D-F2F9-B3EC-C0EDA34F0EBB}"/>
                </a:ext>
              </a:extLst>
            </p:cNvPr>
            <p:cNvSpPr/>
            <p:nvPr/>
          </p:nvSpPr>
          <p:spPr>
            <a:xfrm>
              <a:off x="5394878" y="4193724"/>
              <a:ext cx="149454" cy="127307"/>
            </a:xfrm>
            <a:custGeom>
              <a:avLst/>
              <a:gdLst/>
              <a:ahLst/>
              <a:cxnLst/>
              <a:rect l="l" t="t" r="r" b="b"/>
              <a:pathLst>
                <a:path w="251" h="223" extrusionOk="0">
                  <a:moveTo>
                    <a:pt x="126" y="0"/>
                  </a:moveTo>
                  <a:cubicBezTo>
                    <a:pt x="114" y="0"/>
                    <a:pt x="103" y="2"/>
                    <a:pt x="92" y="5"/>
                  </a:cubicBezTo>
                  <a:cubicBezTo>
                    <a:pt x="33" y="24"/>
                    <a:pt x="0" y="87"/>
                    <a:pt x="19" y="146"/>
                  </a:cubicBezTo>
                  <a:cubicBezTo>
                    <a:pt x="34" y="193"/>
                    <a:pt x="78" y="223"/>
                    <a:pt x="126" y="223"/>
                  </a:cubicBezTo>
                  <a:cubicBezTo>
                    <a:pt x="137" y="223"/>
                    <a:pt x="148" y="222"/>
                    <a:pt x="159" y="218"/>
                  </a:cubicBezTo>
                  <a:cubicBezTo>
                    <a:pt x="218" y="200"/>
                    <a:pt x="251" y="137"/>
                    <a:pt x="232" y="78"/>
                  </a:cubicBezTo>
                  <a:cubicBezTo>
                    <a:pt x="217" y="30"/>
                    <a:pt x="173" y="0"/>
                    <a:pt x="126"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8" name="Google Shape;2770;p47">
              <a:extLst>
                <a:ext uri="{FF2B5EF4-FFF2-40B4-BE49-F238E27FC236}">
                  <a16:creationId xmlns:a16="http://schemas.microsoft.com/office/drawing/2014/main" id="{77DA1858-DA80-7F79-B740-267536B380FD}"/>
                </a:ext>
              </a:extLst>
            </p:cNvPr>
            <p:cNvSpPr/>
            <p:nvPr/>
          </p:nvSpPr>
          <p:spPr>
            <a:xfrm>
              <a:off x="5383808" y="4038740"/>
              <a:ext cx="110705" cy="249081"/>
            </a:xfrm>
            <a:custGeom>
              <a:avLst/>
              <a:gdLst/>
              <a:ahLst/>
              <a:cxnLst/>
              <a:rect l="l" t="t" r="r" b="b"/>
              <a:pathLst>
                <a:path w="198" h="419" extrusionOk="0">
                  <a:moveTo>
                    <a:pt x="171" y="409"/>
                  </a:moveTo>
                  <a:cubicBezTo>
                    <a:pt x="169" y="410"/>
                    <a:pt x="166" y="411"/>
                    <a:pt x="164" y="412"/>
                  </a:cubicBezTo>
                  <a:cubicBezTo>
                    <a:pt x="141" y="419"/>
                    <a:pt x="117" y="407"/>
                    <a:pt x="109" y="384"/>
                  </a:cubicBezTo>
                  <a:cubicBezTo>
                    <a:pt x="7" y="61"/>
                    <a:pt x="7" y="61"/>
                    <a:pt x="7" y="61"/>
                  </a:cubicBezTo>
                  <a:cubicBezTo>
                    <a:pt x="0" y="39"/>
                    <a:pt x="12" y="14"/>
                    <a:pt x="35" y="7"/>
                  </a:cubicBezTo>
                  <a:cubicBezTo>
                    <a:pt x="58" y="0"/>
                    <a:pt x="82" y="13"/>
                    <a:pt x="89" y="35"/>
                  </a:cubicBezTo>
                  <a:cubicBezTo>
                    <a:pt x="192" y="358"/>
                    <a:pt x="192" y="358"/>
                    <a:pt x="192" y="358"/>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9" name="Google Shape;2771;p47">
              <a:extLst>
                <a:ext uri="{FF2B5EF4-FFF2-40B4-BE49-F238E27FC236}">
                  <a16:creationId xmlns:a16="http://schemas.microsoft.com/office/drawing/2014/main" id="{B1D44C17-1084-F135-9D11-6FFB72C58E61}"/>
                </a:ext>
              </a:extLst>
            </p:cNvPr>
            <p:cNvSpPr/>
            <p:nvPr/>
          </p:nvSpPr>
          <p:spPr>
            <a:xfrm>
              <a:off x="5588614" y="4132837"/>
              <a:ext cx="149453" cy="127308"/>
            </a:xfrm>
            <a:custGeom>
              <a:avLst/>
              <a:gdLst/>
              <a:ahLst/>
              <a:cxnLst/>
              <a:rect l="l" t="t" r="r" b="b"/>
              <a:pathLst>
                <a:path w="250" h="224" extrusionOk="0">
                  <a:moveTo>
                    <a:pt x="125" y="0"/>
                  </a:moveTo>
                  <a:cubicBezTo>
                    <a:pt x="114" y="0"/>
                    <a:pt x="103" y="2"/>
                    <a:pt x="92" y="6"/>
                  </a:cubicBezTo>
                  <a:cubicBezTo>
                    <a:pt x="33" y="24"/>
                    <a:pt x="0" y="87"/>
                    <a:pt x="19" y="146"/>
                  </a:cubicBezTo>
                  <a:cubicBezTo>
                    <a:pt x="34" y="193"/>
                    <a:pt x="78" y="224"/>
                    <a:pt x="125" y="224"/>
                  </a:cubicBezTo>
                  <a:cubicBezTo>
                    <a:pt x="137" y="224"/>
                    <a:pt x="148" y="222"/>
                    <a:pt x="159" y="219"/>
                  </a:cubicBezTo>
                  <a:cubicBezTo>
                    <a:pt x="218" y="200"/>
                    <a:pt x="250" y="137"/>
                    <a:pt x="232" y="78"/>
                  </a:cubicBezTo>
                  <a:cubicBezTo>
                    <a:pt x="217" y="31"/>
                    <a:pt x="173"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0" name="Google Shape;2772;p47">
              <a:extLst>
                <a:ext uri="{FF2B5EF4-FFF2-40B4-BE49-F238E27FC236}">
                  <a16:creationId xmlns:a16="http://schemas.microsoft.com/office/drawing/2014/main" id="{335B5C26-A2A9-76CE-6E33-1FBC8B90BE51}"/>
                </a:ext>
              </a:extLst>
            </p:cNvPr>
            <p:cNvSpPr/>
            <p:nvPr/>
          </p:nvSpPr>
          <p:spPr>
            <a:xfrm>
              <a:off x="5577543" y="3977854"/>
              <a:ext cx="116240" cy="243547"/>
            </a:xfrm>
            <a:custGeom>
              <a:avLst/>
              <a:gdLst/>
              <a:ahLst/>
              <a:cxnLst/>
              <a:rect l="l" t="t" r="r" b="b"/>
              <a:pathLst>
                <a:path w="198" h="419" extrusionOk="0">
                  <a:moveTo>
                    <a:pt x="170" y="409"/>
                  </a:moveTo>
                  <a:cubicBezTo>
                    <a:pt x="168" y="410"/>
                    <a:pt x="166" y="411"/>
                    <a:pt x="163" y="412"/>
                  </a:cubicBezTo>
                  <a:cubicBezTo>
                    <a:pt x="141" y="419"/>
                    <a:pt x="116" y="407"/>
                    <a:pt x="109" y="384"/>
                  </a:cubicBezTo>
                  <a:cubicBezTo>
                    <a:pt x="7" y="62"/>
                    <a:pt x="7" y="62"/>
                    <a:pt x="7" y="62"/>
                  </a:cubicBezTo>
                  <a:cubicBezTo>
                    <a:pt x="0" y="39"/>
                    <a:pt x="12" y="15"/>
                    <a:pt x="35" y="8"/>
                  </a:cubicBezTo>
                  <a:cubicBezTo>
                    <a:pt x="58" y="0"/>
                    <a:pt x="82" y="13"/>
                    <a:pt x="89" y="36"/>
                  </a:cubicBezTo>
                  <a:cubicBezTo>
                    <a:pt x="191" y="358"/>
                    <a:pt x="191" y="358"/>
                    <a:pt x="191" y="358"/>
                  </a:cubicBezTo>
                  <a:cubicBezTo>
                    <a:pt x="198" y="378"/>
                    <a:pt x="189" y="400"/>
                    <a:pt x="170"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1" name="Google Shape;2773;p47">
              <a:extLst>
                <a:ext uri="{FF2B5EF4-FFF2-40B4-BE49-F238E27FC236}">
                  <a16:creationId xmlns:a16="http://schemas.microsoft.com/office/drawing/2014/main" id="{09C444C6-7C36-779B-9F53-767E3473AEA6}"/>
                </a:ext>
              </a:extLst>
            </p:cNvPr>
            <p:cNvSpPr/>
            <p:nvPr/>
          </p:nvSpPr>
          <p:spPr>
            <a:xfrm>
              <a:off x="5782349" y="4066416"/>
              <a:ext cx="149453" cy="132843"/>
            </a:xfrm>
            <a:custGeom>
              <a:avLst/>
              <a:gdLst/>
              <a:ahLst/>
              <a:cxnLst/>
              <a:rect l="l" t="t" r="r" b="b"/>
              <a:pathLst>
                <a:path w="250" h="223" extrusionOk="0">
                  <a:moveTo>
                    <a:pt x="125" y="0"/>
                  </a:moveTo>
                  <a:cubicBezTo>
                    <a:pt x="114" y="0"/>
                    <a:pt x="103" y="1"/>
                    <a:pt x="91" y="5"/>
                  </a:cubicBezTo>
                  <a:cubicBezTo>
                    <a:pt x="32" y="24"/>
                    <a:pt x="0" y="86"/>
                    <a:pt x="19" y="145"/>
                  </a:cubicBezTo>
                  <a:cubicBezTo>
                    <a:pt x="34" y="193"/>
                    <a:pt x="78" y="223"/>
                    <a:pt x="125" y="223"/>
                  </a:cubicBezTo>
                  <a:cubicBezTo>
                    <a:pt x="136" y="223"/>
                    <a:pt x="148" y="221"/>
                    <a:pt x="159" y="218"/>
                  </a:cubicBezTo>
                  <a:cubicBezTo>
                    <a:pt x="218" y="199"/>
                    <a:pt x="250" y="136"/>
                    <a:pt x="232" y="78"/>
                  </a:cubicBezTo>
                  <a:cubicBezTo>
                    <a:pt x="216" y="30"/>
                    <a:pt x="173"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2" name="Google Shape;2774;p47">
              <a:extLst>
                <a:ext uri="{FF2B5EF4-FFF2-40B4-BE49-F238E27FC236}">
                  <a16:creationId xmlns:a16="http://schemas.microsoft.com/office/drawing/2014/main" id="{38F934C8-BD20-3EC0-0CDC-C29C115B0A5A}"/>
                </a:ext>
              </a:extLst>
            </p:cNvPr>
            <p:cNvSpPr/>
            <p:nvPr/>
          </p:nvSpPr>
          <p:spPr>
            <a:xfrm>
              <a:off x="5771279" y="3916967"/>
              <a:ext cx="116241" cy="243547"/>
            </a:xfrm>
            <a:custGeom>
              <a:avLst/>
              <a:gdLst/>
              <a:ahLst/>
              <a:cxnLst/>
              <a:rect l="l" t="t" r="r" b="b"/>
              <a:pathLst>
                <a:path w="199" h="419" extrusionOk="0">
                  <a:moveTo>
                    <a:pt x="171" y="409"/>
                  </a:moveTo>
                  <a:cubicBezTo>
                    <a:pt x="169" y="410"/>
                    <a:pt x="167" y="411"/>
                    <a:pt x="164" y="412"/>
                  </a:cubicBezTo>
                  <a:cubicBezTo>
                    <a:pt x="141" y="419"/>
                    <a:pt x="117" y="406"/>
                    <a:pt x="110" y="383"/>
                  </a:cubicBezTo>
                  <a:cubicBezTo>
                    <a:pt x="8" y="61"/>
                    <a:pt x="8" y="61"/>
                    <a:pt x="8" y="61"/>
                  </a:cubicBezTo>
                  <a:cubicBezTo>
                    <a:pt x="0" y="38"/>
                    <a:pt x="13" y="14"/>
                    <a:pt x="36" y="7"/>
                  </a:cubicBezTo>
                  <a:cubicBezTo>
                    <a:pt x="58" y="0"/>
                    <a:pt x="83" y="12"/>
                    <a:pt x="90" y="35"/>
                  </a:cubicBezTo>
                  <a:cubicBezTo>
                    <a:pt x="192" y="357"/>
                    <a:pt x="192" y="357"/>
                    <a:pt x="192" y="357"/>
                  </a:cubicBezTo>
                  <a:cubicBezTo>
                    <a:pt x="199"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3" name="Google Shape;2775;p47">
              <a:extLst>
                <a:ext uri="{FF2B5EF4-FFF2-40B4-BE49-F238E27FC236}">
                  <a16:creationId xmlns:a16="http://schemas.microsoft.com/office/drawing/2014/main" id="{AE1E90C5-0F6F-AF7C-CDA4-C36505407B7F}"/>
                </a:ext>
              </a:extLst>
            </p:cNvPr>
            <p:cNvSpPr/>
            <p:nvPr/>
          </p:nvSpPr>
          <p:spPr>
            <a:xfrm>
              <a:off x="5976085" y="4005529"/>
              <a:ext cx="149453" cy="132843"/>
            </a:xfrm>
            <a:custGeom>
              <a:avLst/>
              <a:gdLst/>
              <a:ahLst/>
              <a:cxnLst/>
              <a:rect l="l" t="t" r="r" b="b"/>
              <a:pathLst>
                <a:path w="250" h="223" extrusionOk="0">
                  <a:moveTo>
                    <a:pt x="125" y="0"/>
                  </a:moveTo>
                  <a:cubicBezTo>
                    <a:pt x="114" y="0"/>
                    <a:pt x="102" y="2"/>
                    <a:pt x="91" y="5"/>
                  </a:cubicBezTo>
                  <a:cubicBezTo>
                    <a:pt x="32" y="24"/>
                    <a:pt x="0" y="87"/>
                    <a:pt x="18" y="146"/>
                  </a:cubicBezTo>
                  <a:cubicBezTo>
                    <a:pt x="34" y="193"/>
                    <a:pt x="77" y="223"/>
                    <a:pt x="125" y="223"/>
                  </a:cubicBezTo>
                  <a:cubicBezTo>
                    <a:pt x="136" y="223"/>
                    <a:pt x="147" y="222"/>
                    <a:pt x="159" y="218"/>
                  </a:cubicBezTo>
                  <a:cubicBezTo>
                    <a:pt x="218" y="200"/>
                    <a:pt x="250" y="137"/>
                    <a:pt x="231" y="78"/>
                  </a:cubicBezTo>
                  <a:cubicBezTo>
                    <a:pt x="216" y="30"/>
                    <a:pt x="172" y="0"/>
                    <a:pt x="125" y="0"/>
                  </a:cubicBezTo>
                </a:path>
              </a:pathLst>
            </a:custGeom>
            <a:solidFill>
              <a:srgbClr val="2A2469">
                <a:alpha val="329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4" name="Google Shape;2776;p47">
              <a:extLst>
                <a:ext uri="{FF2B5EF4-FFF2-40B4-BE49-F238E27FC236}">
                  <a16:creationId xmlns:a16="http://schemas.microsoft.com/office/drawing/2014/main" id="{4497F0EB-3BA9-4E0D-CA68-9A25636BAB71}"/>
                </a:ext>
              </a:extLst>
            </p:cNvPr>
            <p:cNvSpPr/>
            <p:nvPr/>
          </p:nvSpPr>
          <p:spPr>
            <a:xfrm>
              <a:off x="5965014" y="3856081"/>
              <a:ext cx="116240" cy="243547"/>
            </a:xfrm>
            <a:custGeom>
              <a:avLst/>
              <a:gdLst/>
              <a:ahLst/>
              <a:cxnLst/>
              <a:rect l="l" t="t" r="r" b="b"/>
              <a:pathLst>
                <a:path w="198" h="419" extrusionOk="0">
                  <a:moveTo>
                    <a:pt x="171" y="409"/>
                  </a:moveTo>
                  <a:cubicBezTo>
                    <a:pt x="169" y="410"/>
                    <a:pt x="166" y="411"/>
                    <a:pt x="164" y="412"/>
                  </a:cubicBezTo>
                  <a:cubicBezTo>
                    <a:pt x="141" y="419"/>
                    <a:pt x="117" y="407"/>
                    <a:pt x="110" y="384"/>
                  </a:cubicBezTo>
                  <a:cubicBezTo>
                    <a:pt x="7" y="61"/>
                    <a:pt x="7" y="61"/>
                    <a:pt x="7" y="61"/>
                  </a:cubicBezTo>
                  <a:cubicBezTo>
                    <a:pt x="0" y="39"/>
                    <a:pt x="13" y="14"/>
                    <a:pt x="35" y="7"/>
                  </a:cubicBezTo>
                  <a:cubicBezTo>
                    <a:pt x="58" y="0"/>
                    <a:pt x="82" y="13"/>
                    <a:pt x="90" y="35"/>
                  </a:cubicBezTo>
                  <a:cubicBezTo>
                    <a:pt x="192" y="358"/>
                    <a:pt x="192" y="358"/>
                    <a:pt x="192" y="358"/>
                  </a:cubicBezTo>
                  <a:cubicBezTo>
                    <a:pt x="198" y="378"/>
                    <a:pt x="189" y="399"/>
                    <a:pt x="171" y="409"/>
                  </a:cubicBezTo>
                  <a:close/>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5" name="Google Shape;2777;p47">
              <a:extLst>
                <a:ext uri="{FF2B5EF4-FFF2-40B4-BE49-F238E27FC236}">
                  <a16:creationId xmlns:a16="http://schemas.microsoft.com/office/drawing/2014/main" id="{606609A6-61F7-67B7-C633-E5278B4B6581}"/>
                </a:ext>
              </a:extLst>
            </p:cNvPr>
            <p:cNvSpPr/>
            <p:nvPr/>
          </p:nvSpPr>
          <p:spPr>
            <a:xfrm>
              <a:off x="4785996" y="4547972"/>
              <a:ext cx="1494530" cy="498161"/>
            </a:xfrm>
            <a:custGeom>
              <a:avLst/>
              <a:gdLst/>
              <a:ahLst/>
              <a:cxnLst/>
              <a:rect l="l" t="t" r="r" b="b"/>
              <a:pathLst>
                <a:path w="270" h="90" extrusionOk="0">
                  <a:moveTo>
                    <a:pt x="268" y="0"/>
                  </a:moveTo>
                  <a:lnTo>
                    <a:pt x="0" y="85"/>
                  </a:lnTo>
                  <a:lnTo>
                    <a:pt x="2" y="90"/>
                  </a:lnTo>
                  <a:lnTo>
                    <a:pt x="270" y="4"/>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6" name="Google Shape;2778;p47">
              <a:extLst>
                <a:ext uri="{FF2B5EF4-FFF2-40B4-BE49-F238E27FC236}">
                  <a16:creationId xmlns:a16="http://schemas.microsoft.com/office/drawing/2014/main" id="{C33F2A2D-7C10-E21B-BE5B-28496A3E6501}"/>
                </a:ext>
              </a:extLst>
            </p:cNvPr>
            <p:cNvSpPr/>
            <p:nvPr/>
          </p:nvSpPr>
          <p:spPr>
            <a:xfrm>
              <a:off x="4785996" y="4547972"/>
              <a:ext cx="1494530" cy="498161"/>
            </a:xfrm>
            <a:custGeom>
              <a:avLst/>
              <a:gdLst/>
              <a:ahLst/>
              <a:cxnLst/>
              <a:rect l="l" t="t" r="r" b="b"/>
              <a:pathLst>
                <a:path w="270" h="90" extrusionOk="0">
                  <a:moveTo>
                    <a:pt x="268" y="0"/>
                  </a:moveTo>
                  <a:lnTo>
                    <a:pt x="0" y="85"/>
                  </a:lnTo>
                  <a:lnTo>
                    <a:pt x="2" y="90"/>
                  </a:lnTo>
                  <a:lnTo>
                    <a:pt x="270" y="4"/>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7" name="Google Shape;2779;p47">
              <a:extLst>
                <a:ext uri="{FF2B5EF4-FFF2-40B4-BE49-F238E27FC236}">
                  <a16:creationId xmlns:a16="http://schemas.microsoft.com/office/drawing/2014/main" id="{F374E668-C30C-9196-4554-3C26A8D45303}"/>
                </a:ext>
              </a:extLst>
            </p:cNvPr>
            <p:cNvSpPr/>
            <p:nvPr/>
          </p:nvSpPr>
          <p:spPr>
            <a:xfrm>
              <a:off x="4874560" y="4824728"/>
              <a:ext cx="1494530" cy="498161"/>
            </a:xfrm>
            <a:custGeom>
              <a:avLst/>
              <a:gdLst/>
              <a:ahLst/>
              <a:cxnLst/>
              <a:rect l="l" t="t" r="r" b="b"/>
              <a:pathLst>
                <a:path w="270" h="90" extrusionOk="0">
                  <a:moveTo>
                    <a:pt x="268" y="0"/>
                  </a:moveTo>
                  <a:lnTo>
                    <a:pt x="0" y="85"/>
                  </a:lnTo>
                  <a:lnTo>
                    <a:pt x="2" y="90"/>
                  </a:lnTo>
                  <a:lnTo>
                    <a:pt x="270" y="5"/>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8" name="Google Shape;2780;p47">
              <a:extLst>
                <a:ext uri="{FF2B5EF4-FFF2-40B4-BE49-F238E27FC236}">
                  <a16:creationId xmlns:a16="http://schemas.microsoft.com/office/drawing/2014/main" id="{3DE04EE3-0B46-5F4F-812A-989D3D05AE13}"/>
                </a:ext>
              </a:extLst>
            </p:cNvPr>
            <p:cNvSpPr/>
            <p:nvPr/>
          </p:nvSpPr>
          <p:spPr>
            <a:xfrm>
              <a:off x="4874560" y="4824728"/>
              <a:ext cx="1494530" cy="498161"/>
            </a:xfrm>
            <a:custGeom>
              <a:avLst/>
              <a:gdLst/>
              <a:ahLst/>
              <a:cxnLst/>
              <a:rect l="l" t="t" r="r" b="b"/>
              <a:pathLst>
                <a:path w="270" h="90" extrusionOk="0">
                  <a:moveTo>
                    <a:pt x="268" y="0"/>
                  </a:moveTo>
                  <a:lnTo>
                    <a:pt x="0" y="85"/>
                  </a:lnTo>
                  <a:lnTo>
                    <a:pt x="2" y="90"/>
                  </a:lnTo>
                  <a:lnTo>
                    <a:pt x="270" y="5"/>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9" name="Google Shape;2781;p47">
              <a:extLst>
                <a:ext uri="{FF2B5EF4-FFF2-40B4-BE49-F238E27FC236}">
                  <a16:creationId xmlns:a16="http://schemas.microsoft.com/office/drawing/2014/main" id="{DBD56D61-7300-649E-9EB0-4D0817B64585}"/>
                </a:ext>
              </a:extLst>
            </p:cNvPr>
            <p:cNvSpPr/>
            <p:nvPr/>
          </p:nvSpPr>
          <p:spPr>
            <a:xfrm>
              <a:off x="4963125" y="5101485"/>
              <a:ext cx="1494530" cy="498161"/>
            </a:xfrm>
            <a:custGeom>
              <a:avLst/>
              <a:gdLst/>
              <a:ahLst/>
              <a:cxnLst/>
              <a:rect l="l" t="t" r="r" b="b"/>
              <a:pathLst>
                <a:path w="270" h="90" extrusionOk="0">
                  <a:moveTo>
                    <a:pt x="268" y="0"/>
                  </a:moveTo>
                  <a:lnTo>
                    <a:pt x="0" y="85"/>
                  </a:lnTo>
                  <a:lnTo>
                    <a:pt x="2" y="90"/>
                  </a:lnTo>
                  <a:lnTo>
                    <a:pt x="270" y="5"/>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0" name="Google Shape;2782;p47">
              <a:extLst>
                <a:ext uri="{FF2B5EF4-FFF2-40B4-BE49-F238E27FC236}">
                  <a16:creationId xmlns:a16="http://schemas.microsoft.com/office/drawing/2014/main" id="{2C08DF61-E1CD-1AEB-F670-7F2FBF35E869}"/>
                </a:ext>
              </a:extLst>
            </p:cNvPr>
            <p:cNvSpPr/>
            <p:nvPr/>
          </p:nvSpPr>
          <p:spPr>
            <a:xfrm>
              <a:off x="4963125" y="5101485"/>
              <a:ext cx="1494530" cy="498161"/>
            </a:xfrm>
            <a:custGeom>
              <a:avLst/>
              <a:gdLst/>
              <a:ahLst/>
              <a:cxnLst/>
              <a:rect l="l" t="t" r="r" b="b"/>
              <a:pathLst>
                <a:path w="270" h="90" extrusionOk="0">
                  <a:moveTo>
                    <a:pt x="268" y="0"/>
                  </a:moveTo>
                  <a:lnTo>
                    <a:pt x="0" y="85"/>
                  </a:lnTo>
                  <a:lnTo>
                    <a:pt x="2" y="90"/>
                  </a:lnTo>
                  <a:lnTo>
                    <a:pt x="270" y="5"/>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1" name="Google Shape;2783;p47">
              <a:extLst>
                <a:ext uri="{FF2B5EF4-FFF2-40B4-BE49-F238E27FC236}">
                  <a16:creationId xmlns:a16="http://schemas.microsoft.com/office/drawing/2014/main" id="{1F8F8814-0063-BD80-42AA-8D8DEADA4526}"/>
                </a:ext>
              </a:extLst>
            </p:cNvPr>
            <p:cNvSpPr/>
            <p:nvPr/>
          </p:nvSpPr>
          <p:spPr>
            <a:xfrm>
              <a:off x="5051690" y="5378241"/>
              <a:ext cx="1488995" cy="498161"/>
            </a:xfrm>
            <a:custGeom>
              <a:avLst/>
              <a:gdLst/>
              <a:ahLst/>
              <a:cxnLst/>
              <a:rect l="l" t="t" r="r" b="b"/>
              <a:pathLst>
                <a:path w="269" h="90" extrusionOk="0">
                  <a:moveTo>
                    <a:pt x="268" y="0"/>
                  </a:moveTo>
                  <a:lnTo>
                    <a:pt x="0" y="86"/>
                  </a:lnTo>
                  <a:lnTo>
                    <a:pt x="1" y="90"/>
                  </a:lnTo>
                  <a:lnTo>
                    <a:pt x="269" y="5"/>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2" name="Google Shape;2784;p47">
              <a:extLst>
                <a:ext uri="{FF2B5EF4-FFF2-40B4-BE49-F238E27FC236}">
                  <a16:creationId xmlns:a16="http://schemas.microsoft.com/office/drawing/2014/main" id="{8F627879-E801-54A0-FBF0-F2541A19BE06}"/>
                </a:ext>
              </a:extLst>
            </p:cNvPr>
            <p:cNvSpPr/>
            <p:nvPr/>
          </p:nvSpPr>
          <p:spPr>
            <a:xfrm>
              <a:off x="5051690" y="5378241"/>
              <a:ext cx="1488995" cy="498161"/>
            </a:xfrm>
            <a:custGeom>
              <a:avLst/>
              <a:gdLst/>
              <a:ahLst/>
              <a:cxnLst/>
              <a:rect l="l" t="t" r="r" b="b"/>
              <a:pathLst>
                <a:path w="269" h="90" extrusionOk="0">
                  <a:moveTo>
                    <a:pt x="268" y="0"/>
                  </a:moveTo>
                  <a:lnTo>
                    <a:pt x="0" y="86"/>
                  </a:lnTo>
                  <a:lnTo>
                    <a:pt x="1" y="90"/>
                  </a:lnTo>
                  <a:lnTo>
                    <a:pt x="269" y="5"/>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3" name="Google Shape;2785;p47">
              <a:extLst>
                <a:ext uri="{FF2B5EF4-FFF2-40B4-BE49-F238E27FC236}">
                  <a16:creationId xmlns:a16="http://schemas.microsoft.com/office/drawing/2014/main" id="{4A9DEF82-9EE9-AC35-D1E4-AE698B29EA02}"/>
                </a:ext>
              </a:extLst>
            </p:cNvPr>
            <p:cNvSpPr/>
            <p:nvPr/>
          </p:nvSpPr>
          <p:spPr>
            <a:xfrm>
              <a:off x="5140255" y="5660533"/>
              <a:ext cx="1488995" cy="492626"/>
            </a:xfrm>
            <a:custGeom>
              <a:avLst/>
              <a:gdLst/>
              <a:ahLst/>
              <a:cxnLst/>
              <a:rect l="l" t="t" r="r" b="b"/>
              <a:pathLst>
                <a:path w="269" h="89" extrusionOk="0">
                  <a:moveTo>
                    <a:pt x="268" y="0"/>
                  </a:moveTo>
                  <a:lnTo>
                    <a:pt x="0" y="85"/>
                  </a:lnTo>
                  <a:lnTo>
                    <a:pt x="1" y="89"/>
                  </a:lnTo>
                  <a:lnTo>
                    <a:pt x="269" y="4"/>
                  </a:lnTo>
                  <a:lnTo>
                    <a:pt x="268" y="0"/>
                  </a:lnTo>
                  <a:close/>
                </a:path>
              </a:pathLst>
            </a:custGeom>
            <a:solidFill>
              <a:srgbClr val="B1B1B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4" name="Google Shape;2786;p47">
              <a:extLst>
                <a:ext uri="{FF2B5EF4-FFF2-40B4-BE49-F238E27FC236}">
                  <a16:creationId xmlns:a16="http://schemas.microsoft.com/office/drawing/2014/main" id="{7C1348BD-343D-03CD-5930-222C0D6D46AA}"/>
                </a:ext>
              </a:extLst>
            </p:cNvPr>
            <p:cNvSpPr/>
            <p:nvPr/>
          </p:nvSpPr>
          <p:spPr>
            <a:xfrm>
              <a:off x="5140255" y="5660533"/>
              <a:ext cx="1488995" cy="492626"/>
            </a:xfrm>
            <a:custGeom>
              <a:avLst/>
              <a:gdLst/>
              <a:ahLst/>
              <a:cxnLst/>
              <a:rect l="l" t="t" r="r" b="b"/>
              <a:pathLst>
                <a:path w="269" h="89" extrusionOk="0">
                  <a:moveTo>
                    <a:pt x="268" y="0"/>
                  </a:moveTo>
                  <a:lnTo>
                    <a:pt x="0" y="85"/>
                  </a:lnTo>
                  <a:lnTo>
                    <a:pt x="1" y="89"/>
                  </a:lnTo>
                  <a:lnTo>
                    <a:pt x="269" y="4"/>
                  </a:lnTo>
                  <a:lnTo>
                    <a:pt x="268" y="0"/>
                  </a:lnTo>
                </a:path>
              </a:pathLst>
            </a:custGeom>
            <a:solidFill>
              <a:srgbClr val="2A246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155" name="Google Shape;2757;p47">
            <a:extLst>
              <a:ext uri="{FF2B5EF4-FFF2-40B4-BE49-F238E27FC236}">
                <a16:creationId xmlns:a16="http://schemas.microsoft.com/office/drawing/2014/main" id="{300D807D-9CA8-A0E9-C489-04EC49103AF4}"/>
              </a:ext>
            </a:extLst>
          </p:cNvPr>
          <p:cNvSpPr/>
          <p:nvPr/>
        </p:nvSpPr>
        <p:spPr>
          <a:xfrm>
            <a:off x="0" y="5049049"/>
            <a:ext cx="631827" cy="94451"/>
          </a:xfrm>
          <a:custGeom>
            <a:avLst/>
            <a:gdLst/>
            <a:ahLst/>
            <a:cxnLst/>
            <a:rect l="l" t="t" r="r" b="b"/>
            <a:pathLst>
              <a:path w="8378" h="1247" extrusionOk="0">
                <a:moveTo>
                  <a:pt x="0" y="1247"/>
                </a:moveTo>
                <a:cubicBezTo>
                  <a:pt x="118" y="1128"/>
                  <a:pt x="584" y="708"/>
                  <a:pt x="1302" y="731"/>
                </a:cubicBezTo>
                <a:cubicBezTo>
                  <a:pt x="2137" y="756"/>
                  <a:pt x="2110" y="208"/>
                  <a:pt x="3155" y="104"/>
                </a:cubicBezTo>
                <a:cubicBezTo>
                  <a:pt x="4199" y="0"/>
                  <a:pt x="4277" y="809"/>
                  <a:pt x="5139" y="443"/>
                </a:cubicBezTo>
                <a:cubicBezTo>
                  <a:pt x="5349" y="354"/>
                  <a:pt x="5537" y="302"/>
                  <a:pt x="5700" y="275"/>
                </a:cubicBezTo>
                <a:cubicBezTo>
                  <a:pt x="5835" y="256"/>
                  <a:pt x="5976" y="264"/>
                  <a:pt x="6135" y="314"/>
                </a:cubicBezTo>
                <a:cubicBezTo>
                  <a:pt x="6886" y="549"/>
                  <a:pt x="6579" y="812"/>
                  <a:pt x="7261" y="785"/>
                </a:cubicBezTo>
                <a:cubicBezTo>
                  <a:pt x="7774" y="765"/>
                  <a:pt x="8241" y="1129"/>
                  <a:pt x="8378" y="1247"/>
                </a:cubicBezTo>
                <a:lnTo>
                  <a:pt x="0" y="1247"/>
                </a:lnTo>
                <a:close/>
              </a:path>
            </a:pathLst>
          </a:custGeom>
          <a:solidFill>
            <a:schemeClr val="accent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6" name="Google Shape;665;p38">
            <a:extLst>
              <a:ext uri="{FF2B5EF4-FFF2-40B4-BE49-F238E27FC236}">
                <a16:creationId xmlns:a16="http://schemas.microsoft.com/office/drawing/2014/main" id="{8968CD64-D6B7-2DFC-1F7B-09CC78744257}"/>
              </a:ext>
            </a:extLst>
          </p:cNvPr>
          <p:cNvGrpSpPr/>
          <p:nvPr/>
        </p:nvGrpSpPr>
        <p:grpSpPr>
          <a:xfrm>
            <a:off x="7385103" y="66141"/>
            <a:ext cx="1185103" cy="676318"/>
            <a:chOff x="3577367" y="1677509"/>
            <a:chExt cx="1393254" cy="851132"/>
          </a:xfrm>
        </p:grpSpPr>
        <p:sp>
          <p:nvSpPr>
            <p:cNvPr id="157" name="Google Shape;666;p38">
              <a:extLst>
                <a:ext uri="{FF2B5EF4-FFF2-40B4-BE49-F238E27FC236}">
                  <a16:creationId xmlns:a16="http://schemas.microsoft.com/office/drawing/2014/main" id="{C7D7C71B-C334-702B-B40C-432BCD9CBA52}"/>
                </a:ext>
              </a:extLst>
            </p:cNvPr>
            <p:cNvSpPr/>
            <p:nvPr/>
          </p:nvSpPr>
          <p:spPr>
            <a:xfrm>
              <a:off x="3605409" y="1677509"/>
              <a:ext cx="1365212" cy="851132"/>
            </a:xfrm>
            <a:custGeom>
              <a:avLst/>
              <a:gdLst/>
              <a:ahLst/>
              <a:cxnLst/>
              <a:rect l="l" t="t" r="r" b="b"/>
              <a:pathLst>
                <a:path w="2829455" h="1764004" extrusionOk="0">
                  <a:moveTo>
                    <a:pt x="2699484" y="1764004"/>
                  </a:moveTo>
                  <a:lnTo>
                    <a:pt x="129972" y="1764004"/>
                  </a:lnTo>
                  <a:cubicBezTo>
                    <a:pt x="58187" y="1764004"/>
                    <a:pt x="0" y="1705817"/>
                    <a:pt x="0" y="1634032"/>
                  </a:cubicBezTo>
                  <a:lnTo>
                    <a:pt x="0" y="129972"/>
                  </a:lnTo>
                  <a:cubicBezTo>
                    <a:pt x="0" y="58187"/>
                    <a:pt x="58187" y="0"/>
                    <a:pt x="129972" y="0"/>
                  </a:cubicBezTo>
                  <a:lnTo>
                    <a:pt x="2699484" y="0"/>
                  </a:lnTo>
                  <a:cubicBezTo>
                    <a:pt x="2771268" y="0"/>
                    <a:pt x="2829456" y="58187"/>
                    <a:pt x="2829456" y="129972"/>
                  </a:cubicBezTo>
                  <a:lnTo>
                    <a:pt x="2829456" y="1634032"/>
                  </a:lnTo>
                  <a:cubicBezTo>
                    <a:pt x="2829379" y="1705817"/>
                    <a:pt x="2771192" y="1764004"/>
                    <a:pt x="2699484" y="1764004"/>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667;p38">
              <a:extLst>
                <a:ext uri="{FF2B5EF4-FFF2-40B4-BE49-F238E27FC236}">
                  <a16:creationId xmlns:a16="http://schemas.microsoft.com/office/drawing/2014/main" id="{C6EBCF23-F7F2-D462-7E5A-7E4B0B1B21D1}"/>
                </a:ext>
              </a:extLst>
            </p:cNvPr>
            <p:cNvSpPr/>
            <p:nvPr/>
          </p:nvSpPr>
          <p:spPr>
            <a:xfrm>
              <a:off x="4660956" y="2269904"/>
              <a:ext cx="172521" cy="33830"/>
            </a:xfrm>
            <a:custGeom>
              <a:avLst/>
              <a:gdLst/>
              <a:ahLst/>
              <a:cxnLst/>
              <a:rect l="l" t="t" r="r" b="b"/>
              <a:pathLst>
                <a:path w="357556" h="70113" extrusionOk="0">
                  <a:moveTo>
                    <a:pt x="0" y="0"/>
                  </a:moveTo>
                  <a:lnTo>
                    <a:pt x="357556" y="0"/>
                  </a:lnTo>
                  <a:lnTo>
                    <a:pt x="357556" y="70113"/>
                  </a:lnTo>
                  <a:lnTo>
                    <a:pt x="0" y="70113"/>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668;p38">
              <a:extLst>
                <a:ext uri="{FF2B5EF4-FFF2-40B4-BE49-F238E27FC236}">
                  <a16:creationId xmlns:a16="http://schemas.microsoft.com/office/drawing/2014/main" id="{1194992B-0952-6F73-18C5-743F86B7C09A}"/>
                </a:ext>
              </a:extLst>
            </p:cNvPr>
            <p:cNvSpPr/>
            <p:nvPr/>
          </p:nvSpPr>
          <p:spPr>
            <a:xfrm>
              <a:off x="4660956" y="2102017"/>
              <a:ext cx="172520" cy="127878"/>
            </a:xfrm>
            <a:custGeom>
              <a:avLst/>
              <a:gdLst/>
              <a:ahLst/>
              <a:cxnLst/>
              <a:rect l="l" t="t" r="r" b="b"/>
              <a:pathLst>
                <a:path w="357555" h="265033" extrusionOk="0">
                  <a:moveTo>
                    <a:pt x="294583" y="265034"/>
                  </a:moveTo>
                  <a:lnTo>
                    <a:pt x="62973" y="265034"/>
                  </a:lnTo>
                  <a:cubicBezTo>
                    <a:pt x="28182" y="265034"/>
                    <a:pt x="0" y="236851"/>
                    <a:pt x="0" y="202061"/>
                  </a:cubicBezTo>
                  <a:lnTo>
                    <a:pt x="0" y="62973"/>
                  </a:lnTo>
                  <a:cubicBezTo>
                    <a:pt x="0" y="28182"/>
                    <a:pt x="28182" y="0"/>
                    <a:pt x="62973" y="0"/>
                  </a:cubicBezTo>
                  <a:lnTo>
                    <a:pt x="294583" y="0"/>
                  </a:lnTo>
                  <a:cubicBezTo>
                    <a:pt x="329374" y="0"/>
                    <a:pt x="357556" y="28182"/>
                    <a:pt x="357556" y="62973"/>
                  </a:cubicBezTo>
                  <a:lnTo>
                    <a:pt x="357556" y="202061"/>
                  </a:lnTo>
                  <a:cubicBezTo>
                    <a:pt x="357556" y="236851"/>
                    <a:pt x="329374" y="265034"/>
                    <a:pt x="294583" y="265034"/>
                  </a:cubicBezTo>
                  <a:close/>
                </a:path>
              </a:pathLst>
            </a:custGeom>
            <a:solidFill>
              <a:schemeClr val="accent4"/>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669;p38">
              <a:extLst>
                <a:ext uri="{FF2B5EF4-FFF2-40B4-BE49-F238E27FC236}">
                  <a16:creationId xmlns:a16="http://schemas.microsoft.com/office/drawing/2014/main" id="{B0CA1484-AAAF-DC19-9E7C-7FFF4922D6A3}"/>
                </a:ext>
              </a:extLst>
            </p:cNvPr>
            <p:cNvSpPr/>
            <p:nvPr/>
          </p:nvSpPr>
          <p:spPr>
            <a:xfrm>
              <a:off x="4660956" y="2337139"/>
              <a:ext cx="110506" cy="3665"/>
            </a:xfrm>
            <a:custGeom>
              <a:avLst/>
              <a:gdLst/>
              <a:ahLst/>
              <a:cxnLst/>
              <a:rect l="l" t="t" r="r" b="b"/>
              <a:pathLst>
                <a:path w="229027" h="7596" extrusionOk="0">
                  <a:moveTo>
                    <a:pt x="0" y="0"/>
                  </a:moveTo>
                  <a:lnTo>
                    <a:pt x="229027"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670;p38">
              <a:extLst>
                <a:ext uri="{FF2B5EF4-FFF2-40B4-BE49-F238E27FC236}">
                  <a16:creationId xmlns:a16="http://schemas.microsoft.com/office/drawing/2014/main" id="{606287F6-187A-D290-DE4B-AE19333E30A3}"/>
                </a:ext>
              </a:extLst>
            </p:cNvPr>
            <p:cNvSpPr/>
            <p:nvPr/>
          </p:nvSpPr>
          <p:spPr>
            <a:xfrm>
              <a:off x="4660956" y="2359661"/>
              <a:ext cx="110506" cy="3665"/>
            </a:xfrm>
            <a:custGeom>
              <a:avLst/>
              <a:gdLst/>
              <a:ahLst/>
              <a:cxnLst/>
              <a:rect l="l" t="t" r="r" b="b"/>
              <a:pathLst>
                <a:path w="229027" h="7596" extrusionOk="0">
                  <a:moveTo>
                    <a:pt x="0" y="0"/>
                  </a:moveTo>
                  <a:lnTo>
                    <a:pt x="229027"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671;p38">
              <a:extLst>
                <a:ext uri="{FF2B5EF4-FFF2-40B4-BE49-F238E27FC236}">
                  <a16:creationId xmlns:a16="http://schemas.microsoft.com/office/drawing/2014/main" id="{0C5D8646-7C1B-1D60-AEF5-EF8A3EFDE1AD}"/>
                </a:ext>
              </a:extLst>
            </p:cNvPr>
            <p:cNvSpPr/>
            <p:nvPr/>
          </p:nvSpPr>
          <p:spPr>
            <a:xfrm>
              <a:off x="4660956" y="2382146"/>
              <a:ext cx="110506" cy="3665"/>
            </a:xfrm>
            <a:custGeom>
              <a:avLst/>
              <a:gdLst/>
              <a:ahLst/>
              <a:cxnLst/>
              <a:rect l="l" t="t" r="r" b="b"/>
              <a:pathLst>
                <a:path w="229027" h="7596" extrusionOk="0">
                  <a:moveTo>
                    <a:pt x="0" y="0"/>
                  </a:moveTo>
                  <a:lnTo>
                    <a:pt x="229027"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672;p38">
              <a:extLst>
                <a:ext uri="{FF2B5EF4-FFF2-40B4-BE49-F238E27FC236}">
                  <a16:creationId xmlns:a16="http://schemas.microsoft.com/office/drawing/2014/main" id="{239018FB-2430-A2ED-F3F8-89E220DF8E26}"/>
                </a:ext>
              </a:extLst>
            </p:cNvPr>
            <p:cNvSpPr/>
            <p:nvPr/>
          </p:nvSpPr>
          <p:spPr>
            <a:xfrm>
              <a:off x="4561547"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673;p38">
              <a:extLst>
                <a:ext uri="{FF2B5EF4-FFF2-40B4-BE49-F238E27FC236}">
                  <a16:creationId xmlns:a16="http://schemas.microsoft.com/office/drawing/2014/main" id="{37E51489-A3CB-312F-2910-9971FE2135E3}"/>
                </a:ext>
              </a:extLst>
            </p:cNvPr>
            <p:cNvSpPr/>
            <p:nvPr/>
          </p:nvSpPr>
          <p:spPr>
            <a:xfrm>
              <a:off x="4402508"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674;p38">
              <a:extLst>
                <a:ext uri="{FF2B5EF4-FFF2-40B4-BE49-F238E27FC236}">
                  <a16:creationId xmlns:a16="http://schemas.microsoft.com/office/drawing/2014/main" id="{7B296E5B-561C-9C26-6A25-CEC1E500FC7D}"/>
                </a:ext>
              </a:extLst>
            </p:cNvPr>
            <p:cNvSpPr/>
            <p:nvPr/>
          </p:nvSpPr>
          <p:spPr>
            <a:xfrm>
              <a:off x="4243504"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675;p38">
              <a:extLst>
                <a:ext uri="{FF2B5EF4-FFF2-40B4-BE49-F238E27FC236}">
                  <a16:creationId xmlns:a16="http://schemas.microsoft.com/office/drawing/2014/main" id="{6CEA0172-A37B-2A84-A8EA-E8F502F9C6F7}"/>
                </a:ext>
              </a:extLst>
            </p:cNvPr>
            <p:cNvSpPr/>
            <p:nvPr/>
          </p:nvSpPr>
          <p:spPr>
            <a:xfrm>
              <a:off x="4084465"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676;p38">
              <a:extLst>
                <a:ext uri="{FF2B5EF4-FFF2-40B4-BE49-F238E27FC236}">
                  <a16:creationId xmlns:a16="http://schemas.microsoft.com/office/drawing/2014/main" id="{D0540EE1-B45C-9553-F39B-A40899C3617A}"/>
                </a:ext>
              </a:extLst>
            </p:cNvPr>
            <p:cNvSpPr/>
            <p:nvPr/>
          </p:nvSpPr>
          <p:spPr>
            <a:xfrm>
              <a:off x="3925425"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677;p38">
              <a:extLst>
                <a:ext uri="{FF2B5EF4-FFF2-40B4-BE49-F238E27FC236}">
                  <a16:creationId xmlns:a16="http://schemas.microsoft.com/office/drawing/2014/main" id="{5ECD527E-A74C-EDA2-5D52-AE131E2F0F19}"/>
                </a:ext>
              </a:extLst>
            </p:cNvPr>
            <p:cNvSpPr/>
            <p:nvPr/>
          </p:nvSpPr>
          <p:spPr>
            <a:xfrm>
              <a:off x="3766423" y="1677509"/>
              <a:ext cx="3665" cy="851131"/>
            </a:xfrm>
            <a:custGeom>
              <a:avLst/>
              <a:gdLst/>
              <a:ahLst/>
              <a:cxnLst/>
              <a:rect l="l" t="t" r="r" b="b"/>
              <a:pathLst>
                <a:path w="7596" h="1764003" extrusionOk="0">
                  <a:moveTo>
                    <a:pt x="0" y="0"/>
                  </a:moveTo>
                  <a:lnTo>
                    <a:pt x="0" y="1764004"/>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678;p38">
              <a:extLst>
                <a:ext uri="{FF2B5EF4-FFF2-40B4-BE49-F238E27FC236}">
                  <a16:creationId xmlns:a16="http://schemas.microsoft.com/office/drawing/2014/main" id="{AE8DFE1A-97D1-6C3F-C45A-43964890AE13}"/>
                </a:ext>
              </a:extLst>
            </p:cNvPr>
            <p:cNvSpPr/>
            <p:nvPr/>
          </p:nvSpPr>
          <p:spPr>
            <a:xfrm>
              <a:off x="3605409" y="1916202"/>
              <a:ext cx="958485" cy="400277"/>
            </a:xfrm>
            <a:custGeom>
              <a:avLst/>
              <a:gdLst/>
              <a:ahLst/>
              <a:cxnLst/>
              <a:rect l="l" t="t" r="r" b="b"/>
              <a:pathLst>
                <a:path w="1986498" h="829589" extrusionOk="0">
                  <a:moveTo>
                    <a:pt x="0" y="607196"/>
                  </a:moveTo>
                  <a:lnTo>
                    <a:pt x="299065" y="409465"/>
                  </a:lnTo>
                  <a:cubicBezTo>
                    <a:pt x="320486" y="395336"/>
                    <a:pt x="348289" y="395716"/>
                    <a:pt x="369330" y="410377"/>
                  </a:cubicBezTo>
                  <a:lnTo>
                    <a:pt x="590229" y="565112"/>
                  </a:lnTo>
                  <a:cubicBezTo>
                    <a:pt x="621754" y="587142"/>
                    <a:pt x="665508" y="575747"/>
                    <a:pt x="682220" y="541184"/>
                  </a:cubicBezTo>
                  <a:lnTo>
                    <a:pt x="926896" y="35273"/>
                  </a:lnTo>
                  <a:cubicBezTo>
                    <a:pt x="951508" y="-15622"/>
                    <a:pt x="1025647" y="-10228"/>
                    <a:pt x="1042663" y="43629"/>
                  </a:cubicBezTo>
                  <a:lnTo>
                    <a:pt x="1277084" y="785936"/>
                  </a:lnTo>
                  <a:cubicBezTo>
                    <a:pt x="1294251" y="840401"/>
                    <a:pt x="1369454" y="845111"/>
                    <a:pt x="1393306" y="793228"/>
                  </a:cubicBezTo>
                  <a:lnTo>
                    <a:pt x="1610635" y="321424"/>
                  </a:lnTo>
                  <a:cubicBezTo>
                    <a:pt x="1630765" y="277670"/>
                    <a:pt x="1690776" y="272277"/>
                    <a:pt x="1718426" y="311701"/>
                  </a:cubicBezTo>
                  <a:lnTo>
                    <a:pt x="1986499" y="693793"/>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679;p38">
              <a:extLst>
                <a:ext uri="{FF2B5EF4-FFF2-40B4-BE49-F238E27FC236}">
                  <a16:creationId xmlns:a16="http://schemas.microsoft.com/office/drawing/2014/main" id="{FF9E7D2C-D78C-B40B-F6B4-9179BD7F2C9D}"/>
                </a:ext>
              </a:extLst>
            </p:cNvPr>
            <p:cNvSpPr/>
            <p:nvPr/>
          </p:nvSpPr>
          <p:spPr>
            <a:xfrm>
              <a:off x="3972662" y="2024069"/>
              <a:ext cx="45595" cy="45595"/>
            </a:xfrm>
            <a:custGeom>
              <a:avLst/>
              <a:gdLst/>
              <a:ahLst/>
              <a:cxnLst/>
              <a:rect l="l" t="t" r="r" b="b"/>
              <a:pathLst>
                <a:path w="94497" h="94497" extrusionOk="0">
                  <a:moveTo>
                    <a:pt x="94497" y="47249"/>
                  </a:moveTo>
                  <a:cubicBezTo>
                    <a:pt x="94497" y="73344"/>
                    <a:pt x="73343" y="94498"/>
                    <a:pt x="47249" y="94498"/>
                  </a:cubicBezTo>
                  <a:cubicBezTo>
                    <a:pt x="21154" y="94498"/>
                    <a:pt x="0" y="73344"/>
                    <a:pt x="0" y="47249"/>
                  </a:cubicBezTo>
                  <a:cubicBezTo>
                    <a:pt x="0" y="21154"/>
                    <a:pt x="21154" y="0"/>
                    <a:pt x="47249" y="0"/>
                  </a:cubicBezTo>
                  <a:cubicBezTo>
                    <a:pt x="73343" y="0"/>
                    <a:pt x="94497" y="21154"/>
                    <a:pt x="94497" y="47249"/>
                  </a:cubicBezTo>
                  <a:close/>
                </a:path>
              </a:pathLst>
            </a:custGeom>
            <a:solidFill>
              <a:schemeClr val="accent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680;p38">
              <a:extLst>
                <a:ext uri="{FF2B5EF4-FFF2-40B4-BE49-F238E27FC236}">
                  <a16:creationId xmlns:a16="http://schemas.microsoft.com/office/drawing/2014/main" id="{D3D5587B-1EE5-A166-845E-C525BB42E503}"/>
                </a:ext>
              </a:extLst>
            </p:cNvPr>
            <p:cNvSpPr/>
            <p:nvPr/>
          </p:nvSpPr>
          <p:spPr>
            <a:xfrm>
              <a:off x="3664089" y="1827628"/>
              <a:ext cx="317443" cy="189754"/>
            </a:xfrm>
            <a:custGeom>
              <a:avLst/>
              <a:gdLst/>
              <a:ahLst/>
              <a:cxnLst/>
              <a:rect l="l" t="t" r="r" b="b"/>
              <a:pathLst>
                <a:path w="657912" h="393272" extrusionOk="0">
                  <a:moveTo>
                    <a:pt x="622286" y="386954"/>
                  </a:moveTo>
                  <a:lnTo>
                    <a:pt x="552324" y="315397"/>
                  </a:lnTo>
                  <a:lnTo>
                    <a:pt x="50059" y="315397"/>
                  </a:lnTo>
                  <a:cubicBezTo>
                    <a:pt x="22409" y="315397"/>
                    <a:pt x="0" y="292988"/>
                    <a:pt x="0" y="265337"/>
                  </a:cubicBezTo>
                  <a:lnTo>
                    <a:pt x="0" y="50059"/>
                  </a:lnTo>
                  <a:cubicBezTo>
                    <a:pt x="0" y="22409"/>
                    <a:pt x="22409" y="0"/>
                    <a:pt x="50059" y="0"/>
                  </a:cubicBezTo>
                  <a:lnTo>
                    <a:pt x="607853" y="0"/>
                  </a:lnTo>
                  <a:cubicBezTo>
                    <a:pt x="635503" y="0"/>
                    <a:pt x="657912" y="22409"/>
                    <a:pt x="657912" y="50059"/>
                  </a:cubicBezTo>
                  <a:lnTo>
                    <a:pt x="657912" y="315397"/>
                  </a:lnTo>
                  <a:lnTo>
                    <a:pt x="657912" y="372445"/>
                  </a:lnTo>
                  <a:cubicBezTo>
                    <a:pt x="657912" y="391056"/>
                    <a:pt x="635275" y="400323"/>
                    <a:pt x="622286" y="386954"/>
                  </a:cubicBezTo>
                  <a:close/>
                </a:path>
              </a:pathLst>
            </a:custGeom>
            <a:solidFill>
              <a:schemeClr val="l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681;p38">
              <a:extLst>
                <a:ext uri="{FF2B5EF4-FFF2-40B4-BE49-F238E27FC236}">
                  <a16:creationId xmlns:a16="http://schemas.microsoft.com/office/drawing/2014/main" id="{6B52D124-B0FE-82CF-8117-BD790926018F}"/>
                </a:ext>
              </a:extLst>
            </p:cNvPr>
            <p:cNvSpPr/>
            <p:nvPr/>
          </p:nvSpPr>
          <p:spPr>
            <a:xfrm>
              <a:off x="3577367" y="2429163"/>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682;p38">
              <a:extLst>
                <a:ext uri="{FF2B5EF4-FFF2-40B4-BE49-F238E27FC236}">
                  <a16:creationId xmlns:a16="http://schemas.microsoft.com/office/drawing/2014/main" id="{71D26FDB-1056-950A-39DA-ED026C22E4FC}"/>
                </a:ext>
              </a:extLst>
            </p:cNvPr>
            <p:cNvSpPr/>
            <p:nvPr/>
          </p:nvSpPr>
          <p:spPr>
            <a:xfrm>
              <a:off x="3577367" y="2318238"/>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683;p38">
              <a:extLst>
                <a:ext uri="{FF2B5EF4-FFF2-40B4-BE49-F238E27FC236}">
                  <a16:creationId xmlns:a16="http://schemas.microsoft.com/office/drawing/2014/main" id="{22EC36D4-8ABA-5349-3F97-17F7D3BD3518}"/>
                </a:ext>
              </a:extLst>
            </p:cNvPr>
            <p:cNvSpPr/>
            <p:nvPr/>
          </p:nvSpPr>
          <p:spPr>
            <a:xfrm>
              <a:off x="3577367" y="2207348"/>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684;p38">
              <a:extLst>
                <a:ext uri="{FF2B5EF4-FFF2-40B4-BE49-F238E27FC236}">
                  <a16:creationId xmlns:a16="http://schemas.microsoft.com/office/drawing/2014/main" id="{940EDB3D-982A-5962-AD06-7332E81FA174}"/>
                </a:ext>
              </a:extLst>
            </p:cNvPr>
            <p:cNvSpPr/>
            <p:nvPr/>
          </p:nvSpPr>
          <p:spPr>
            <a:xfrm>
              <a:off x="3577367" y="2096423"/>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685;p38">
              <a:extLst>
                <a:ext uri="{FF2B5EF4-FFF2-40B4-BE49-F238E27FC236}">
                  <a16:creationId xmlns:a16="http://schemas.microsoft.com/office/drawing/2014/main" id="{93572CD4-DF2A-9A39-C26A-458F15A16FFD}"/>
                </a:ext>
              </a:extLst>
            </p:cNvPr>
            <p:cNvSpPr/>
            <p:nvPr/>
          </p:nvSpPr>
          <p:spPr>
            <a:xfrm>
              <a:off x="3577367" y="1985534"/>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686;p38">
              <a:extLst>
                <a:ext uri="{FF2B5EF4-FFF2-40B4-BE49-F238E27FC236}">
                  <a16:creationId xmlns:a16="http://schemas.microsoft.com/office/drawing/2014/main" id="{B0C93506-EACE-7077-94A3-94A0172F9BE7}"/>
                </a:ext>
              </a:extLst>
            </p:cNvPr>
            <p:cNvSpPr/>
            <p:nvPr/>
          </p:nvSpPr>
          <p:spPr>
            <a:xfrm>
              <a:off x="3577367" y="1874608"/>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687;p38">
              <a:extLst>
                <a:ext uri="{FF2B5EF4-FFF2-40B4-BE49-F238E27FC236}">
                  <a16:creationId xmlns:a16="http://schemas.microsoft.com/office/drawing/2014/main" id="{1EBF4899-E60F-D474-FE66-0CF942B5FB9F}"/>
                </a:ext>
              </a:extLst>
            </p:cNvPr>
            <p:cNvSpPr/>
            <p:nvPr/>
          </p:nvSpPr>
          <p:spPr>
            <a:xfrm>
              <a:off x="3577367" y="1763720"/>
              <a:ext cx="53842" cy="3665"/>
            </a:xfrm>
            <a:custGeom>
              <a:avLst/>
              <a:gdLst/>
              <a:ahLst/>
              <a:cxnLst/>
              <a:rect l="l" t="t" r="r" b="b"/>
              <a:pathLst>
                <a:path w="111589" h="7596" extrusionOk="0">
                  <a:moveTo>
                    <a:pt x="0" y="0"/>
                  </a:moveTo>
                  <a:lnTo>
                    <a:pt x="111589"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688;p38">
              <a:extLst>
                <a:ext uri="{FF2B5EF4-FFF2-40B4-BE49-F238E27FC236}">
                  <a16:creationId xmlns:a16="http://schemas.microsoft.com/office/drawing/2014/main" id="{6920D8FC-B1A5-7F26-EDB1-DF8F63AED7C8}"/>
                </a:ext>
              </a:extLst>
            </p:cNvPr>
            <p:cNvSpPr/>
            <p:nvPr/>
          </p:nvSpPr>
          <p:spPr>
            <a:xfrm>
              <a:off x="4293447" y="2127573"/>
              <a:ext cx="83273" cy="83273"/>
            </a:xfrm>
            <a:custGeom>
              <a:avLst/>
              <a:gdLst/>
              <a:ahLst/>
              <a:cxnLst/>
              <a:rect l="l" t="t" r="r" b="b"/>
              <a:pathLst>
                <a:path w="172587" h="172587" extrusionOk="0">
                  <a:moveTo>
                    <a:pt x="172587" y="86294"/>
                  </a:moveTo>
                  <a:cubicBezTo>
                    <a:pt x="172587" y="133952"/>
                    <a:pt x="133952" y="172587"/>
                    <a:pt x="86293" y="172587"/>
                  </a:cubicBezTo>
                  <a:cubicBezTo>
                    <a:pt x="38635" y="172587"/>
                    <a:pt x="0" y="133952"/>
                    <a:pt x="0" y="86294"/>
                  </a:cubicBezTo>
                  <a:cubicBezTo>
                    <a:pt x="0" y="38635"/>
                    <a:pt x="38635" y="0"/>
                    <a:pt x="86293" y="0"/>
                  </a:cubicBezTo>
                  <a:cubicBezTo>
                    <a:pt x="133952" y="0"/>
                    <a:pt x="172587" y="38635"/>
                    <a:pt x="172587" y="86294"/>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689;p38">
              <a:extLst>
                <a:ext uri="{FF2B5EF4-FFF2-40B4-BE49-F238E27FC236}">
                  <a16:creationId xmlns:a16="http://schemas.microsoft.com/office/drawing/2014/main" id="{9A85F699-54BE-7870-3905-D90DB1BA36C9}"/>
                </a:ext>
              </a:extLst>
            </p:cNvPr>
            <p:cNvSpPr/>
            <p:nvPr/>
          </p:nvSpPr>
          <p:spPr>
            <a:xfrm>
              <a:off x="4561547" y="1738602"/>
              <a:ext cx="406653" cy="3665"/>
            </a:xfrm>
            <a:custGeom>
              <a:avLst/>
              <a:gdLst/>
              <a:ahLst/>
              <a:cxnLst/>
              <a:rect l="l" t="t" r="r" b="b"/>
              <a:pathLst>
                <a:path w="842805" h="7596" extrusionOk="0">
                  <a:moveTo>
                    <a:pt x="842805" y="0"/>
                  </a:moveTo>
                  <a:lnTo>
                    <a:pt x="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 name="Google Shape;1643;p48">
            <a:extLst>
              <a:ext uri="{FF2B5EF4-FFF2-40B4-BE49-F238E27FC236}">
                <a16:creationId xmlns:a16="http://schemas.microsoft.com/office/drawing/2014/main" id="{062BFD58-E810-DF0B-7B96-A64E77C629A1}"/>
              </a:ext>
            </a:extLst>
          </p:cNvPr>
          <p:cNvGrpSpPr/>
          <p:nvPr/>
        </p:nvGrpSpPr>
        <p:grpSpPr>
          <a:xfrm>
            <a:off x="-192995" y="2643440"/>
            <a:ext cx="1017815" cy="674119"/>
            <a:chOff x="6285063" y="868551"/>
            <a:chExt cx="1843200" cy="1220788"/>
          </a:xfrm>
        </p:grpSpPr>
        <p:sp>
          <p:nvSpPr>
            <p:cNvPr id="182" name="Google Shape;1644;p48">
              <a:extLst>
                <a:ext uri="{FF2B5EF4-FFF2-40B4-BE49-F238E27FC236}">
                  <a16:creationId xmlns:a16="http://schemas.microsoft.com/office/drawing/2014/main" id="{8C5EC76E-427E-F2D8-12F1-7EE964DB1E50}"/>
                </a:ext>
              </a:extLst>
            </p:cNvPr>
            <p:cNvSpPr/>
            <p:nvPr/>
          </p:nvSpPr>
          <p:spPr>
            <a:xfrm>
              <a:off x="6285063" y="868551"/>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3" name="Google Shape;1645;p48">
              <a:extLst>
                <a:ext uri="{FF2B5EF4-FFF2-40B4-BE49-F238E27FC236}">
                  <a16:creationId xmlns:a16="http://schemas.microsoft.com/office/drawing/2014/main" id="{DDF464E0-8993-334E-B171-15A849546498}"/>
                </a:ext>
              </a:extLst>
            </p:cNvPr>
            <p:cNvSpPr/>
            <p:nvPr/>
          </p:nvSpPr>
          <p:spPr>
            <a:xfrm>
              <a:off x="6388250" y="1219463"/>
              <a:ext cx="1636713" cy="782637"/>
            </a:xfrm>
            <a:custGeom>
              <a:avLst/>
              <a:gdLst/>
              <a:ahLst/>
              <a:cxnLst/>
              <a:rect l="l" t="t" r="r" b="b"/>
              <a:pathLst>
                <a:path w="1031" h="493" extrusionOk="0">
                  <a:moveTo>
                    <a:pt x="1031" y="493"/>
                  </a:moveTo>
                  <a:lnTo>
                    <a:pt x="0" y="493"/>
                  </a:lnTo>
                  <a:lnTo>
                    <a:pt x="0" y="0"/>
                  </a:lnTo>
                  <a:lnTo>
                    <a:pt x="7" y="0"/>
                  </a:lnTo>
                  <a:lnTo>
                    <a:pt x="7" y="486"/>
                  </a:lnTo>
                  <a:lnTo>
                    <a:pt x="1031" y="486"/>
                  </a:lnTo>
                  <a:lnTo>
                    <a:pt x="1031" y="493"/>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4" name="Google Shape;1646;p48">
              <a:extLst>
                <a:ext uri="{FF2B5EF4-FFF2-40B4-BE49-F238E27FC236}">
                  <a16:creationId xmlns:a16="http://schemas.microsoft.com/office/drawing/2014/main" id="{B1E3BE61-91CD-76C1-05EB-53A466506A44}"/>
                </a:ext>
              </a:extLst>
            </p:cNvPr>
            <p:cNvSpPr/>
            <p:nvPr/>
          </p:nvSpPr>
          <p:spPr>
            <a:xfrm>
              <a:off x="6393013" y="1176601"/>
              <a:ext cx="1619250" cy="820738"/>
            </a:xfrm>
            <a:custGeom>
              <a:avLst/>
              <a:gdLst/>
              <a:ahLst/>
              <a:cxnLst/>
              <a:rect l="l" t="t" r="r" b="b"/>
              <a:pathLst>
                <a:path w="604" h="306" extrusionOk="0">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5" name="Google Shape;1647;p48">
              <a:extLst>
                <a:ext uri="{FF2B5EF4-FFF2-40B4-BE49-F238E27FC236}">
                  <a16:creationId xmlns:a16="http://schemas.microsoft.com/office/drawing/2014/main" id="{D51C45E4-8116-B24D-BF5B-801F1F333BC6}"/>
                </a:ext>
              </a:extLst>
            </p:cNvPr>
            <p:cNvSpPr/>
            <p:nvPr/>
          </p:nvSpPr>
          <p:spPr>
            <a:xfrm>
              <a:off x="7643100" y="1266163"/>
              <a:ext cx="338138" cy="100013"/>
            </a:xfrm>
            <a:custGeom>
              <a:avLst/>
              <a:gdLst/>
              <a:ahLst/>
              <a:cxnLst/>
              <a:rect l="l" t="t" r="r" b="b"/>
              <a:pathLst>
                <a:path w="126" h="37" extrusionOk="0">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6" name="Google Shape;1648;p48">
              <a:extLst>
                <a:ext uri="{FF2B5EF4-FFF2-40B4-BE49-F238E27FC236}">
                  <a16:creationId xmlns:a16="http://schemas.microsoft.com/office/drawing/2014/main" id="{DB943AEE-2022-ACF0-F992-72618DD4F293}"/>
                </a:ext>
              </a:extLst>
            </p:cNvPr>
            <p:cNvSpPr/>
            <p:nvPr/>
          </p:nvSpPr>
          <p:spPr>
            <a:xfrm>
              <a:off x="7660775" y="1419300"/>
              <a:ext cx="61800" cy="59700"/>
            </a:xfrm>
            <a:prstGeom prst="rect">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7" name="Google Shape;1649;p48">
              <a:extLst>
                <a:ext uri="{FF2B5EF4-FFF2-40B4-BE49-F238E27FC236}">
                  <a16:creationId xmlns:a16="http://schemas.microsoft.com/office/drawing/2014/main" id="{5A4FE80B-F542-4405-4C17-6219E8E37579}"/>
                </a:ext>
              </a:extLst>
            </p:cNvPr>
            <p:cNvSpPr/>
            <p:nvPr/>
          </p:nvSpPr>
          <p:spPr>
            <a:xfrm>
              <a:off x="7754748" y="1419300"/>
              <a:ext cx="61800" cy="59700"/>
            </a:xfrm>
            <a:prstGeom prst="rect">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8" name="Google Shape;1650;p48">
              <a:extLst>
                <a:ext uri="{FF2B5EF4-FFF2-40B4-BE49-F238E27FC236}">
                  <a16:creationId xmlns:a16="http://schemas.microsoft.com/office/drawing/2014/main" id="{6C34D4FB-92CB-00DC-3D11-C354551983D3}"/>
                </a:ext>
              </a:extLst>
            </p:cNvPr>
            <p:cNvSpPr/>
            <p:nvPr/>
          </p:nvSpPr>
          <p:spPr>
            <a:xfrm>
              <a:off x="7754748" y="1509006"/>
              <a:ext cx="61800" cy="57600"/>
            </a:xfrm>
            <a:prstGeom prst="rect">
              <a:avLst/>
            </a:pr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89" name="Google Shape;1651;p48">
              <a:extLst>
                <a:ext uri="{FF2B5EF4-FFF2-40B4-BE49-F238E27FC236}">
                  <a16:creationId xmlns:a16="http://schemas.microsoft.com/office/drawing/2014/main" id="{51777FBE-5B83-2524-F5CE-BD3F21AAD1CA}"/>
                </a:ext>
              </a:extLst>
            </p:cNvPr>
            <p:cNvSpPr/>
            <p:nvPr/>
          </p:nvSpPr>
          <p:spPr>
            <a:xfrm>
              <a:off x="6285063" y="1022538"/>
              <a:ext cx="1843200" cy="111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90" name="Google Shape;1652;p48">
              <a:extLst>
                <a:ext uri="{FF2B5EF4-FFF2-40B4-BE49-F238E27FC236}">
                  <a16:creationId xmlns:a16="http://schemas.microsoft.com/office/drawing/2014/main" id="{A1D1F834-54EB-0A9A-972C-63D603CCB3FD}"/>
                </a:ext>
              </a:extLst>
            </p:cNvPr>
            <p:cNvSpPr/>
            <p:nvPr/>
          </p:nvSpPr>
          <p:spPr>
            <a:xfrm>
              <a:off x="6380313" y="901888"/>
              <a:ext cx="76200" cy="77700"/>
            </a:xfrm>
            <a:prstGeom prst="ellipse">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91" name="Google Shape;1653;p48">
              <a:extLst>
                <a:ext uri="{FF2B5EF4-FFF2-40B4-BE49-F238E27FC236}">
                  <a16:creationId xmlns:a16="http://schemas.microsoft.com/office/drawing/2014/main" id="{8C819F06-74E7-C879-A7A4-7AB15A9CECCF}"/>
                </a:ext>
              </a:extLst>
            </p:cNvPr>
            <p:cNvSpPr/>
            <p:nvPr/>
          </p:nvSpPr>
          <p:spPr>
            <a:xfrm>
              <a:off x="6520013" y="901888"/>
              <a:ext cx="77700" cy="77700"/>
            </a:xfrm>
            <a:prstGeom prst="ellipse">
              <a:avLst/>
            </a:prstGeom>
            <a:solidFill>
              <a:srgbClr val="FF7A78"/>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92" name="Google Shape;1654;p48">
              <a:extLst>
                <a:ext uri="{FF2B5EF4-FFF2-40B4-BE49-F238E27FC236}">
                  <a16:creationId xmlns:a16="http://schemas.microsoft.com/office/drawing/2014/main" id="{9B52689F-6A2B-AB79-C081-CEF9FE77666A}"/>
                </a:ext>
              </a:extLst>
            </p:cNvPr>
            <p:cNvSpPr/>
            <p:nvPr/>
          </p:nvSpPr>
          <p:spPr>
            <a:xfrm>
              <a:off x="6659713" y="901888"/>
              <a:ext cx="77700" cy="77700"/>
            </a:xfrm>
            <a:prstGeom prst="ellipse">
              <a:avLst/>
            </a:pr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375970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4">
                                            <p:bg/>
                                          </p:spTgt>
                                        </p:tgtEl>
                                        <p:attrNameLst>
                                          <p:attrName>style.visibility</p:attrName>
                                        </p:attrNameLst>
                                      </p:cBhvr>
                                      <p:to>
                                        <p:strVal val="visible"/>
                                      </p:to>
                                    </p:set>
                                    <p:animEffect transition="in" filter="fade">
                                      <p:cBhvr>
                                        <p:cTn id="17" dur="500"/>
                                        <p:tgtEl>
                                          <p:spTgt spid="4">
                                            <p:bg/>
                                          </p:spTgt>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uiExpand="1" build="p"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Hình ảnh 8">
            <a:extLst>
              <a:ext uri="{FF2B5EF4-FFF2-40B4-BE49-F238E27FC236}">
                <a16:creationId xmlns:a16="http://schemas.microsoft.com/office/drawing/2014/main" id="{D009810C-8294-B21C-9AF3-59F99F8881E3}"/>
              </a:ext>
            </a:extLst>
          </p:cNvPr>
          <p:cNvPicPr>
            <a:picLocks noChangeAspect="1"/>
          </p:cNvPicPr>
          <p:nvPr/>
        </p:nvPicPr>
        <p:blipFill>
          <a:blip r:embed="rId3"/>
          <a:stretch>
            <a:fillRect/>
          </a:stretch>
        </p:blipFill>
        <p:spPr>
          <a:xfrm>
            <a:off x="4900864" y="329221"/>
            <a:ext cx="4066142" cy="2354824"/>
          </a:xfrm>
          <a:prstGeom prst="rect">
            <a:avLst/>
          </a:prstGeom>
        </p:spPr>
      </p:pic>
      <p:sp>
        <p:nvSpPr>
          <p:cNvPr id="2" name="Tiêu đề 1">
            <a:extLst>
              <a:ext uri="{FF2B5EF4-FFF2-40B4-BE49-F238E27FC236}">
                <a16:creationId xmlns:a16="http://schemas.microsoft.com/office/drawing/2014/main" id="{36F6818E-0EA9-C15E-2B74-2A10CF476237}"/>
              </a:ext>
            </a:extLst>
          </p:cNvPr>
          <p:cNvSpPr>
            <a:spLocks noGrp="1"/>
          </p:cNvSpPr>
          <p:nvPr>
            <p:ph type="title"/>
          </p:nvPr>
        </p:nvSpPr>
        <p:spPr>
          <a:xfrm>
            <a:off x="256674" y="445025"/>
            <a:ext cx="3715642" cy="572700"/>
          </a:xfrm>
        </p:spPr>
        <p:txBody>
          <a:bodyPr/>
          <a:lstStyle/>
          <a:p>
            <a:r>
              <a:rPr lang="vi-VN" dirty="0"/>
              <a:t>Các bước xử lý số liệu</a:t>
            </a:r>
          </a:p>
        </p:txBody>
      </p:sp>
      <p:sp>
        <p:nvSpPr>
          <p:cNvPr id="3" name="Chỗ dành sẵn cho Văn bản 2">
            <a:extLst>
              <a:ext uri="{FF2B5EF4-FFF2-40B4-BE49-F238E27FC236}">
                <a16:creationId xmlns:a16="http://schemas.microsoft.com/office/drawing/2014/main" id="{0ADC854A-22BE-B77B-7BA2-CA819FF1DBFB}"/>
              </a:ext>
            </a:extLst>
          </p:cNvPr>
          <p:cNvSpPr>
            <a:spLocks noGrp="1"/>
          </p:cNvSpPr>
          <p:nvPr>
            <p:ph type="body" idx="1"/>
          </p:nvPr>
        </p:nvSpPr>
        <p:spPr>
          <a:xfrm>
            <a:off x="256673" y="1017725"/>
            <a:ext cx="4491789" cy="2354824"/>
          </a:xfrm>
        </p:spPr>
        <p:txBody>
          <a:bodyPr/>
          <a:lstStyle/>
          <a:p>
            <a:r>
              <a:rPr lang="vi-VN" dirty="0"/>
              <a:t>Đọc và quan sát tổng quan dữ liệu.</a:t>
            </a:r>
          </a:p>
          <a:p>
            <a:r>
              <a:rPr lang="vi-VN" dirty="0"/>
              <a:t>Lựa chọn biến: 11 biến (3 phân loại, 8 liên tục) dựa trên tỷ lệ trống thấp.</a:t>
            </a:r>
          </a:p>
          <a:p>
            <a:r>
              <a:rPr lang="vi-VN" dirty="0"/>
              <a:t>Xử lý dữ liệu khuyết, định dạng lại và phân loại cho các biến.</a:t>
            </a:r>
          </a:p>
          <a:p>
            <a:r>
              <a:rPr lang="vi-VN" dirty="0"/>
              <a:t>Loại bỏ biến bị trùng lặp từ 3350 xuống 2204 biến.</a:t>
            </a:r>
          </a:p>
          <a:p>
            <a:r>
              <a:rPr lang="vi-VN" dirty="0"/>
              <a:t>Chuyển đổi dữ liệu qua dạng </a:t>
            </a:r>
            <a:r>
              <a:rPr lang="vi-VN" dirty="0" err="1"/>
              <a:t>logarit</a:t>
            </a:r>
            <a:r>
              <a:rPr lang="vi-VN" dirty="0"/>
              <a:t> để cải thiện phân phối chuẩn.</a:t>
            </a:r>
          </a:p>
        </p:txBody>
      </p:sp>
      <p:sp>
        <p:nvSpPr>
          <p:cNvPr id="5" name="Hộp Văn bản 4">
            <a:extLst>
              <a:ext uri="{FF2B5EF4-FFF2-40B4-BE49-F238E27FC236}">
                <a16:creationId xmlns:a16="http://schemas.microsoft.com/office/drawing/2014/main" id="{3ECDDE4A-C2A6-1DA8-7020-FB0C01FFF7BC}"/>
              </a:ext>
            </a:extLst>
          </p:cNvPr>
          <p:cNvSpPr txBox="1"/>
          <p:nvPr/>
        </p:nvSpPr>
        <p:spPr>
          <a:xfrm>
            <a:off x="380051" y="3171668"/>
            <a:ext cx="4245032" cy="954107"/>
          </a:xfrm>
          <a:prstGeom prst="rect">
            <a:avLst/>
          </a:prstGeom>
          <a:noFill/>
        </p:spPr>
        <p:txBody>
          <a:bodyPr wrap="square">
            <a:spAutoFit/>
          </a:bodyPr>
          <a:lstStyle/>
          <a:p>
            <a:r>
              <a:rPr lang="vi-VN" dirty="0">
                <a:solidFill>
                  <a:srgbClr val="17175A"/>
                </a:solidFill>
                <a:latin typeface="Inter"/>
              </a:rPr>
              <a:t>Đến đây xem như đã hoàn thành việc tiền xử lý số liệu bởi bộ dữ liệu đã được loại bỏ những chỗ bị khuyết cũng như đã được xử lý sơ bộ trước khi tiến hành thống kê.</a:t>
            </a:r>
          </a:p>
        </p:txBody>
      </p:sp>
      <p:pic>
        <p:nvPicPr>
          <p:cNvPr id="7" name="Hình ảnh 6">
            <a:extLst>
              <a:ext uri="{FF2B5EF4-FFF2-40B4-BE49-F238E27FC236}">
                <a16:creationId xmlns:a16="http://schemas.microsoft.com/office/drawing/2014/main" id="{1CFE4BB6-FFCF-7214-08A0-06FF98023B0A}"/>
              </a:ext>
            </a:extLst>
          </p:cNvPr>
          <p:cNvPicPr>
            <a:picLocks noChangeAspect="1"/>
          </p:cNvPicPr>
          <p:nvPr/>
        </p:nvPicPr>
        <p:blipFill>
          <a:blip r:embed="rId4"/>
          <a:srcRect r="12772"/>
          <a:stretch>
            <a:fillRect/>
          </a:stretch>
        </p:blipFill>
        <p:spPr>
          <a:xfrm>
            <a:off x="4900864" y="2654880"/>
            <a:ext cx="4066142" cy="2354825"/>
          </a:xfrm>
          <a:prstGeom prst="rect">
            <a:avLst/>
          </a:prstGeom>
        </p:spPr>
      </p:pic>
      <p:sp>
        <p:nvSpPr>
          <p:cNvPr id="4" name="Google Shape;1434;p46">
            <a:extLst>
              <a:ext uri="{FF2B5EF4-FFF2-40B4-BE49-F238E27FC236}">
                <a16:creationId xmlns:a16="http://schemas.microsoft.com/office/drawing/2014/main" id="{8FFB4F88-2254-620E-1663-7B1ACABD341D}"/>
              </a:ext>
            </a:extLst>
          </p:cNvPr>
          <p:cNvSpPr/>
          <p:nvPr/>
        </p:nvSpPr>
        <p:spPr>
          <a:xfrm>
            <a:off x="-84151" y="4061251"/>
            <a:ext cx="1422372" cy="450781"/>
          </a:xfrm>
          <a:custGeom>
            <a:avLst/>
            <a:gdLst/>
            <a:ahLst/>
            <a:cxnLst/>
            <a:rect l="l" t="t" r="r" b="b"/>
            <a:pathLst>
              <a:path w="564156" h="177175" extrusionOk="0">
                <a:moveTo>
                  <a:pt x="548023" y="17498"/>
                </a:moveTo>
                <a:lnTo>
                  <a:pt x="45275" y="0"/>
                </a:lnTo>
                <a:cubicBezTo>
                  <a:pt x="43136" y="1920"/>
                  <a:pt x="16265" y="57716"/>
                  <a:pt x="1646" y="88256"/>
                </a:cubicBezTo>
                <a:cubicBezTo>
                  <a:pt x="-3083" y="98129"/>
                  <a:pt x="2832" y="109797"/>
                  <a:pt x="13588" y="111842"/>
                </a:cubicBezTo>
                <a:lnTo>
                  <a:pt x="160659" y="139829"/>
                </a:lnTo>
                <a:cubicBezTo>
                  <a:pt x="166599" y="140961"/>
                  <a:pt x="172093" y="136411"/>
                  <a:pt x="172093" y="130362"/>
                </a:cubicBezTo>
                <a:lnTo>
                  <a:pt x="172093" y="103990"/>
                </a:lnTo>
                <a:cubicBezTo>
                  <a:pt x="172093" y="97161"/>
                  <a:pt x="179001" y="92501"/>
                  <a:pt x="185330" y="95054"/>
                </a:cubicBezTo>
                <a:lnTo>
                  <a:pt x="385989" y="175965"/>
                </a:lnTo>
                <a:cubicBezTo>
                  <a:pt x="391624" y="178236"/>
                  <a:pt x="398048" y="177268"/>
                  <a:pt x="402762" y="173428"/>
                </a:cubicBezTo>
                <a:lnTo>
                  <a:pt x="557974" y="47109"/>
                </a:lnTo>
                <a:cubicBezTo>
                  <a:pt x="569931" y="37377"/>
                  <a:pt x="563429" y="18029"/>
                  <a:pt x="548023" y="17490"/>
                </a:cubicBezTo>
                <a:close/>
              </a:path>
            </a:pathLst>
          </a:custGeom>
          <a:noFill/>
          <a:ln w="9525" cap="flat" cmpd="sng">
            <a:solidFill>
              <a:srgbClr val="1A3777"/>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6" name="Google Shape;1104;p49">
            <a:extLst>
              <a:ext uri="{FF2B5EF4-FFF2-40B4-BE49-F238E27FC236}">
                <a16:creationId xmlns:a16="http://schemas.microsoft.com/office/drawing/2014/main" id="{E94E126D-E8FE-01DF-E51D-96B66D4CD9D1}"/>
              </a:ext>
            </a:extLst>
          </p:cNvPr>
          <p:cNvGrpSpPr/>
          <p:nvPr/>
        </p:nvGrpSpPr>
        <p:grpSpPr>
          <a:xfrm>
            <a:off x="-84421" y="4183885"/>
            <a:ext cx="928943" cy="1029179"/>
            <a:chOff x="2845451" y="2840212"/>
            <a:chExt cx="1436943" cy="1577583"/>
          </a:xfrm>
        </p:grpSpPr>
        <p:sp>
          <p:nvSpPr>
            <p:cNvPr id="8" name="Google Shape;1105;p49">
              <a:extLst>
                <a:ext uri="{FF2B5EF4-FFF2-40B4-BE49-F238E27FC236}">
                  <a16:creationId xmlns:a16="http://schemas.microsoft.com/office/drawing/2014/main" id="{9D9400D7-9D53-E421-AE6E-6CC6281D55B5}"/>
                </a:ext>
              </a:extLst>
            </p:cNvPr>
            <p:cNvSpPr/>
            <p:nvPr/>
          </p:nvSpPr>
          <p:spPr>
            <a:xfrm>
              <a:off x="2885993" y="2843898"/>
              <a:ext cx="1396400" cy="1573898"/>
            </a:xfrm>
            <a:custGeom>
              <a:avLst/>
              <a:gdLst/>
              <a:ahLst/>
              <a:cxnLst/>
              <a:rect l="l" t="t" r="r" b="b"/>
              <a:pathLst>
                <a:path w="1893424" h="2134099" extrusionOk="0">
                  <a:moveTo>
                    <a:pt x="1852799" y="507929"/>
                  </a:moveTo>
                  <a:lnTo>
                    <a:pt x="748947" y="-230"/>
                  </a:lnTo>
                  <a:lnTo>
                    <a:pt x="1806" y="1622735"/>
                  </a:lnTo>
                  <a:lnTo>
                    <a:pt x="1095275" y="2126132"/>
                  </a:lnTo>
                  <a:cubicBezTo>
                    <a:pt x="1137472" y="2145582"/>
                    <a:pt x="1187573" y="2127103"/>
                    <a:pt x="1207003" y="2084860"/>
                  </a:cubicBezTo>
                  <a:cubicBezTo>
                    <a:pt x="1207003" y="2084841"/>
                    <a:pt x="1207003" y="2084812"/>
                    <a:pt x="1207003" y="2084793"/>
                  </a:cubicBezTo>
                  <a:lnTo>
                    <a:pt x="1888518" y="604513"/>
                  </a:lnTo>
                  <a:cubicBezTo>
                    <a:pt x="1905377" y="568013"/>
                    <a:pt x="1889375" y="524788"/>
                    <a:pt x="1852894" y="507967"/>
                  </a:cubicBezTo>
                  <a:cubicBezTo>
                    <a:pt x="1852894" y="507958"/>
                    <a:pt x="1852799" y="507939"/>
                    <a:pt x="1852799" y="507929"/>
                  </a:cubicBezTo>
                  <a:close/>
                </a:path>
              </a:pathLst>
            </a:custGeom>
            <a:solidFill>
              <a:srgbClr val="2E365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 name="Google Shape;1106;p49">
              <a:extLst>
                <a:ext uri="{FF2B5EF4-FFF2-40B4-BE49-F238E27FC236}">
                  <a16:creationId xmlns:a16="http://schemas.microsoft.com/office/drawing/2014/main" id="{AFA8E6AD-AC28-13A5-8287-8733F3265B98}"/>
                </a:ext>
              </a:extLst>
            </p:cNvPr>
            <p:cNvSpPr/>
            <p:nvPr/>
          </p:nvSpPr>
          <p:spPr>
            <a:xfrm>
              <a:off x="2845451" y="2840212"/>
              <a:ext cx="1359255" cy="1539233"/>
            </a:xfrm>
            <a:custGeom>
              <a:avLst/>
              <a:gdLst/>
              <a:ahLst/>
              <a:cxnLst/>
              <a:rect l="l" t="t" r="r" b="b"/>
              <a:pathLst>
                <a:path w="1843057" h="2087095" extrusionOk="0">
                  <a:moveTo>
                    <a:pt x="1778336" y="453387"/>
                  </a:moveTo>
                  <a:lnTo>
                    <a:pt x="815643" y="10189"/>
                  </a:lnTo>
                  <a:cubicBezTo>
                    <a:pt x="758398" y="-16043"/>
                    <a:pt x="690771" y="8960"/>
                    <a:pt x="664291" y="66101"/>
                  </a:cubicBezTo>
                  <a:lnTo>
                    <a:pt x="12210" y="1482087"/>
                  </a:lnTo>
                  <a:cubicBezTo>
                    <a:pt x="-13984" y="1539323"/>
                    <a:pt x="10971" y="1606998"/>
                    <a:pt x="68122" y="1633440"/>
                  </a:cubicBezTo>
                  <a:lnTo>
                    <a:pt x="1031385" y="2076447"/>
                  </a:lnTo>
                  <a:cubicBezTo>
                    <a:pt x="1088630" y="2102679"/>
                    <a:pt x="1156257" y="2077676"/>
                    <a:pt x="1182737" y="2020536"/>
                  </a:cubicBezTo>
                  <a:lnTo>
                    <a:pt x="1834438" y="604835"/>
                  </a:lnTo>
                  <a:cubicBezTo>
                    <a:pt x="1860726" y="547523"/>
                    <a:pt x="1835581" y="479752"/>
                    <a:pt x="1778336" y="453387"/>
                  </a:cubicBezTo>
                  <a:close/>
                </a:path>
              </a:pathLst>
            </a:custGeom>
            <a:solidFill>
              <a:srgbClr val="7162ED"/>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1" name="Google Shape;1107;p49">
              <a:extLst>
                <a:ext uri="{FF2B5EF4-FFF2-40B4-BE49-F238E27FC236}">
                  <a16:creationId xmlns:a16="http://schemas.microsoft.com/office/drawing/2014/main" id="{40A90FFE-DF55-D587-B25D-C90805F5550C}"/>
                </a:ext>
              </a:extLst>
            </p:cNvPr>
            <p:cNvSpPr/>
            <p:nvPr/>
          </p:nvSpPr>
          <p:spPr>
            <a:xfrm>
              <a:off x="3308154" y="3003895"/>
              <a:ext cx="739453" cy="552030"/>
            </a:xfrm>
            <a:custGeom>
              <a:avLst/>
              <a:gdLst/>
              <a:ahLst/>
              <a:cxnLst/>
              <a:rect l="l" t="t" r="r" b="b"/>
              <a:pathLst>
                <a:path w="1002648" h="748515" extrusionOk="0">
                  <a:moveTo>
                    <a:pt x="979635" y="361241"/>
                  </a:moveTo>
                  <a:lnTo>
                    <a:pt x="202967" y="3672"/>
                  </a:lnTo>
                  <a:cubicBezTo>
                    <a:pt x="181536" y="-6157"/>
                    <a:pt x="156199" y="3225"/>
                    <a:pt x="146388" y="24627"/>
                  </a:cubicBezTo>
                  <a:lnTo>
                    <a:pt x="5704" y="330285"/>
                  </a:lnTo>
                  <a:cubicBezTo>
                    <a:pt x="-4106" y="351697"/>
                    <a:pt x="5228" y="377024"/>
                    <a:pt x="26660" y="386863"/>
                  </a:cubicBezTo>
                  <a:lnTo>
                    <a:pt x="803233" y="744336"/>
                  </a:lnTo>
                  <a:cubicBezTo>
                    <a:pt x="824569" y="754214"/>
                    <a:pt x="849905" y="744927"/>
                    <a:pt x="859716" y="723591"/>
                  </a:cubicBezTo>
                  <a:cubicBezTo>
                    <a:pt x="859811" y="723553"/>
                    <a:pt x="859811" y="723515"/>
                    <a:pt x="859811" y="723477"/>
                  </a:cubicBezTo>
                  <a:lnTo>
                    <a:pt x="1000496" y="417819"/>
                  </a:lnTo>
                  <a:cubicBezTo>
                    <a:pt x="1010402" y="396484"/>
                    <a:pt x="1001066" y="371175"/>
                    <a:pt x="979731" y="361298"/>
                  </a:cubicBezTo>
                  <a:cubicBezTo>
                    <a:pt x="979731" y="361279"/>
                    <a:pt x="979635" y="361260"/>
                    <a:pt x="979635" y="361241"/>
                  </a:cubicBezTo>
                  <a:close/>
                </a:path>
              </a:pathLst>
            </a:custGeom>
            <a:solidFill>
              <a:srgbClr val="FFFFF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2" name="Google Shape;1108;p49">
              <a:extLst>
                <a:ext uri="{FF2B5EF4-FFF2-40B4-BE49-F238E27FC236}">
                  <a16:creationId xmlns:a16="http://schemas.microsoft.com/office/drawing/2014/main" id="{F68874F0-6781-1D30-E125-EBE81207AF24}"/>
                </a:ext>
              </a:extLst>
            </p:cNvPr>
            <p:cNvSpPr/>
            <p:nvPr/>
          </p:nvSpPr>
          <p:spPr>
            <a:xfrm>
              <a:off x="2984659" y="3353607"/>
              <a:ext cx="898903" cy="899316"/>
            </a:xfrm>
            <a:custGeom>
              <a:avLst/>
              <a:gdLst/>
              <a:ahLst/>
              <a:cxnLst/>
              <a:rect l="l" t="t" r="r" b="b"/>
              <a:pathLst>
                <a:path w="1218852" h="1219412" extrusionOk="0">
                  <a:moveTo>
                    <a:pt x="215613" y="352152"/>
                  </a:moveTo>
                  <a:lnTo>
                    <a:pt x="263904" y="247377"/>
                  </a:lnTo>
                  <a:cubicBezTo>
                    <a:pt x="271143" y="231499"/>
                    <a:pt x="290002" y="224536"/>
                    <a:pt x="305814" y="231813"/>
                  </a:cubicBezTo>
                  <a:cubicBezTo>
                    <a:pt x="305814" y="231823"/>
                    <a:pt x="305910" y="231842"/>
                    <a:pt x="305910" y="231851"/>
                  </a:cubicBezTo>
                  <a:lnTo>
                    <a:pt x="409160" y="279476"/>
                  </a:lnTo>
                  <a:cubicBezTo>
                    <a:pt x="424972" y="286849"/>
                    <a:pt x="431925" y="305622"/>
                    <a:pt x="424591" y="321482"/>
                  </a:cubicBezTo>
                  <a:lnTo>
                    <a:pt x="376395" y="426257"/>
                  </a:lnTo>
                  <a:cubicBezTo>
                    <a:pt x="369156" y="442135"/>
                    <a:pt x="350296" y="449098"/>
                    <a:pt x="334485" y="441820"/>
                  </a:cubicBezTo>
                  <a:cubicBezTo>
                    <a:pt x="334485" y="441811"/>
                    <a:pt x="334389" y="441792"/>
                    <a:pt x="334389" y="441782"/>
                  </a:cubicBezTo>
                  <a:lnTo>
                    <a:pt x="231139" y="394157"/>
                  </a:lnTo>
                  <a:cubicBezTo>
                    <a:pt x="215327" y="386785"/>
                    <a:pt x="208374" y="368040"/>
                    <a:pt x="215613" y="352152"/>
                  </a:cubicBezTo>
                  <a:close/>
                  <a:moveTo>
                    <a:pt x="198182" y="737534"/>
                  </a:moveTo>
                  <a:lnTo>
                    <a:pt x="94931" y="689909"/>
                  </a:lnTo>
                  <a:cubicBezTo>
                    <a:pt x="79120" y="682584"/>
                    <a:pt x="60259" y="689499"/>
                    <a:pt x="52926" y="705358"/>
                  </a:cubicBezTo>
                  <a:cubicBezTo>
                    <a:pt x="52926" y="705377"/>
                    <a:pt x="52926" y="705406"/>
                    <a:pt x="52926" y="705434"/>
                  </a:cubicBezTo>
                  <a:lnTo>
                    <a:pt x="4729" y="810209"/>
                  </a:lnTo>
                  <a:cubicBezTo>
                    <a:pt x="-2605" y="826069"/>
                    <a:pt x="4348" y="844852"/>
                    <a:pt x="20160" y="852177"/>
                  </a:cubicBezTo>
                  <a:cubicBezTo>
                    <a:pt x="20160" y="852186"/>
                    <a:pt x="20255" y="852205"/>
                    <a:pt x="20255" y="852215"/>
                  </a:cubicBezTo>
                  <a:lnTo>
                    <a:pt x="123410" y="899840"/>
                  </a:lnTo>
                  <a:cubicBezTo>
                    <a:pt x="139222" y="907164"/>
                    <a:pt x="158081" y="900249"/>
                    <a:pt x="165416" y="884390"/>
                  </a:cubicBezTo>
                  <a:cubicBezTo>
                    <a:pt x="165416" y="884371"/>
                    <a:pt x="165416" y="884343"/>
                    <a:pt x="165416" y="884314"/>
                  </a:cubicBezTo>
                  <a:lnTo>
                    <a:pt x="213707" y="779539"/>
                  </a:lnTo>
                  <a:cubicBezTo>
                    <a:pt x="221042" y="763680"/>
                    <a:pt x="214088" y="744896"/>
                    <a:pt x="198277" y="737572"/>
                  </a:cubicBezTo>
                  <a:cubicBezTo>
                    <a:pt x="198277" y="737553"/>
                    <a:pt x="198182" y="737543"/>
                    <a:pt x="198182" y="737534"/>
                  </a:cubicBezTo>
                  <a:close/>
                  <a:moveTo>
                    <a:pt x="336675" y="164986"/>
                  </a:moveTo>
                  <a:lnTo>
                    <a:pt x="439832" y="212611"/>
                  </a:lnTo>
                  <a:cubicBezTo>
                    <a:pt x="455642" y="219936"/>
                    <a:pt x="474502" y="213020"/>
                    <a:pt x="481836" y="197161"/>
                  </a:cubicBezTo>
                  <a:cubicBezTo>
                    <a:pt x="481836" y="197133"/>
                    <a:pt x="481836" y="197114"/>
                    <a:pt x="481836" y="197085"/>
                  </a:cubicBezTo>
                  <a:lnTo>
                    <a:pt x="530129" y="92310"/>
                  </a:lnTo>
                  <a:cubicBezTo>
                    <a:pt x="537463" y="76451"/>
                    <a:pt x="530509" y="57668"/>
                    <a:pt x="514698" y="50343"/>
                  </a:cubicBezTo>
                  <a:cubicBezTo>
                    <a:pt x="514698" y="50324"/>
                    <a:pt x="514603" y="50314"/>
                    <a:pt x="514603" y="50305"/>
                  </a:cubicBezTo>
                  <a:lnTo>
                    <a:pt x="411351" y="2680"/>
                  </a:lnTo>
                  <a:cubicBezTo>
                    <a:pt x="395445" y="-4616"/>
                    <a:pt x="376681" y="2280"/>
                    <a:pt x="369346" y="18110"/>
                  </a:cubicBezTo>
                  <a:lnTo>
                    <a:pt x="321149" y="122885"/>
                  </a:lnTo>
                  <a:cubicBezTo>
                    <a:pt x="313815" y="138716"/>
                    <a:pt x="320674" y="157528"/>
                    <a:pt x="336485" y="164900"/>
                  </a:cubicBezTo>
                  <a:cubicBezTo>
                    <a:pt x="336580" y="164929"/>
                    <a:pt x="336580" y="164957"/>
                    <a:pt x="336675" y="164986"/>
                  </a:cubicBezTo>
                  <a:close/>
                  <a:moveTo>
                    <a:pt x="270857" y="655238"/>
                  </a:moveTo>
                  <a:lnTo>
                    <a:pt x="319150" y="550463"/>
                  </a:lnTo>
                  <a:cubicBezTo>
                    <a:pt x="326484" y="534604"/>
                    <a:pt x="319531" y="515820"/>
                    <a:pt x="303719" y="508495"/>
                  </a:cubicBezTo>
                  <a:cubicBezTo>
                    <a:pt x="303719" y="508486"/>
                    <a:pt x="303624" y="508467"/>
                    <a:pt x="303624" y="508457"/>
                  </a:cubicBezTo>
                  <a:lnTo>
                    <a:pt x="200468" y="460832"/>
                  </a:lnTo>
                  <a:cubicBezTo>
                    <a:pt x="184657" y="453508"/>
                    <a:pt x="165797" y="460423"/>
                    <a:pt x="158463" y="476282"/>
                  </a:cubicBezTo>
                  <a:cubicBezTo>
                    <a:pt x="158463" y="476311"/>
                    <a:pt x="158463" y="476330"/>
                    <a:pt x="158463" y="476358"/>
                  </a:cubicBezTo>
                  <a:lnTo>
                    <a:pt x="110170" y="581133"/>
                  </a:lnTo>
                  <a:cubicBezTo>
                    <a:pt x="102837" y="596992"/>
                    <a:pt x="109790" y="615776"/>
                    <a:pt x="125601" y="623100"/>
                  </a:cubicBezTo>
                  <a:cubicBezTo>
                    <a:pt x="125601" y="623119"/>
                    <a:pt x="125696" y="623129"/>
                    <a:pt x="125696" y="623139"/>
                  </a:cubicBezTo>
                  <a:lnTo>
                    <a:pt x="228948" y="670764"/>
                  </a:lnTo>
                  <a:cubicBezTo>
                    <a:pt x="244759" y="678069"/>
                    <a:pt x="263524" y="671183"/>
                    <a:pt x="270763" y="655371"/>
                  </a:cubicBezTo>
                  <a:cubicBezTo>
                    <a:pt x="270857" y="655333"/>
                    <a:pt x="270857" y="655285"/>
                    <a:pt x="270857" y="655238"/>
                  </a:cubicBezTo>
                  <a:close/>
                  <a:moveTo>
                    <a:pt x="722247" y="458261"/>
                  </a:moveTo>
                  <a:lnTo>
                    <a:pt x="674051" y="563036"/>
                  </a:lnTo>
                  <a:cubicBezTo>
                    <a:pt x="666717" y="578895"/>
                    <a:pt x="673670" y="597678"/>
                    <a:pt x="689482" y="605003"/>
                  </a:cubicBezTo>
                  <a:cubicBezTo>
                    <a:pt x="689482" y="605022"/>
                    <a:pt x="689577" y="605031"/>
                    <a:pt x="689577" y="605041"/>
                  </a:cubicBezTo>
                  <a:lnTo>
                    <a:pt x="792732" y="652666"/>
                  </a:lnTo>
                  <a:cubicBezTo>
                    <a:pt x="808639" y="659895"/>
                    <a:pt x="827403" y="652961"/>
                    <a:pt x="834738" y="637140"/>
                  </a:cubicBezTo>
                  <a:lnTo>
                    <a:pt x="883029" y="532365"/>
                  </a:lnTo>
                  <a:cubicBezTo>
                    <a:pt x="890268" y="516478"/>
                    <a:pt x="883315" y="497732"/>
                    <a:pt x="867503" y="490360"/>
                  </a:cubicBezTo>
                  <a:lnTo>
                    <a:pt x="764253" y="442735"/>
                  </a:lnTo>
                  <a:cubicBezTo>
                    <a:pt x="748345" y="435458"/>
                    <a:pt x="729581" y="442402"/>
                    <a:pt x="722247" y="458261"/>
                  </a:cubicBezTo>
                  <a:close/>
                  <a:moveTo>
                    <a:pt x="565847" y="270523"/>
                  </a:moveTo>
                  <a:lnTo>
                    <a:pt x="669003" y="318148"/>
                  </a:lnTo>
                  <a:cubicBezTo>
                    <a:pt x="684814" y="325473"/>
                    <a:pt x="703674" y="318557"/>
                    <a:pt x="711008" y="302698"/>
                  </a:cubicBezTo>
                  <a:cubicBezTo>
                    <a:pt x="711008" y="302670"/>
                    <a:pt x="711008" y="302651"/>
                    <a:pt x="711008" y="302622"/>
                  </a:cubicBezTo>
                  <a:lnTo>
                    <a:pt x="759299" y="197847"/>
                  </a:lnTo>
                  <a:cubicBezTo>
                    <a:pt x="766634" y="181988"/>
                    <a:pt x="759681" y="163205"/>
                    <a:pt x="743869" y="155880"/>
                  </a:cubicBezTo>
                  <a:cubicBezTo>
                    <a:pt x="743869" y="155870"/>
                    <a:pt x="743774" y="155851"/>
                    <a:pt x="743774" y="155842"/>
                  </a:cubicBezTo>
                  <a:lnTo>
                    <a:pt x="640523" y="108217"/>
                  </a:lnTo>
                  <a:cubicBezTo>
                    <a:pt x="624711" y="100911"/>
                    <a:pt x="605947" y="107798"/>
                    <a:pt x="598708" y="123609"/>
                  </a:cubicBezTo>
                  <a:cubicBezTo>
                    <a:pt x="598613" y="123647"/>
                    <a:pt x="598613" y="123695"/>
                    <a:pt x="598613" y="123743"/>
                  </a:cubicBezTo>
                  <a:lnTo>
                    <a:pt x="550321" y="228518"/>
                  </a:lnTo>
                  <a:cubicBezTo>
                    <a:pt x="542987" y="244377"/>
                    <a:pt x="549940" y="263160"/>
                    <a:pt x="565752" y="270485"/>
                  </a:cubicBezTo>
                  <a:cubicBezTo>
                    <a:pt x="565752" y="270494"/>
                    <a:pt x="565847" y="270514"/>
                    <a:pt x="565847" y="270523"/>
                  </a:cubicBezTo>
                  <a:close/>
                  <a:moveTo>
                    <a:pt x="493076" y="352819"/>
                  </a:moveTo>
                  <a:lnTo>
                    <a:pt x="444879" y="457594"/>
                  </a:lnTo>
                  <a:cubicBezTo>
                    <a:pt x="437545" y="473453"/>
                    <a:pt x="444499" y="492227"/>
                    <a:pt x="460310" y="499599"/>
                  </a:cubicBezTo>
                  <a:lnTo>
                    <a:pt x="563561" y="547224"/>
                  </a:lnTo>
                  <a:cubicBezTo>
                    <a:pt x="579372" y="554549"/>
                    <a:pt x="598232" y="547634"/>
                    <a:pt x="605566" y="531775"/>
                  </a:cubicBezTo>
                  <a:cubicBezTo>
                    <a:pt x="605566" y="531746"/>
                    <a:pt x="605566" y="531727"/>
                    <a:pt x="605566" y="531698"/>
                  </a:cubicBezTo>
                  <a:lnTo>
                    <a:pt x="653858" y="426923"/>
                  </a:lnTo>
                  <a:cubicBezTo>
                    <a:pt x="661097" y="411036"/>
                    <a:pt x="654144" y="392290"/>
                    <a:pt x="638332" y="384918"/>
                  </a:cubicBezTo>
                  <a:lnTo>
                    <a:pt x="535082" y="337293"/>
                  </a:lnTo>
                  <a:cubicBezTo>
                    <a:pt x="519270" y="329968"/>
                    <a:pt x="500411" y="336884"/>
                    <a:pt x="493076" y="352743"/>
                  </a:cubicBezTo>
                  <a:cubicBezTo>
                    <a:pt x="493076" y="352771"/>
                    <a:pt x="493076" y="352790"/>
                    <a:pt x="493076" y="352819"/>
                  </a:cubicBezTo>
                  <a:close/>
                  <a:moveTo>
                    <a:pt x="795018" y="375965"/>
                  </a:moveTo>
                  <a:lnTo>
                    <a:pt x="898175" y="423590"/>
                  </a:lnTo>
                  <a:cubicBezTo>
                    <a:pt x="913985" y="430914"/>
                    <a:pt x="932845" y="423999"/>
                    <a:pt x="940179" y="408140"/>
                  </a:cubicBezTo>
                  <a:cubicBezTo>
                    <a:pt x="940179" y="408111"/>
                    <a:pt x="940179" y="408093"/>
                    <a:pt x="940179" y="408064"/>
                  </a:cubicBezTo>
                  <a:lnTo>
                    <a:pt x="988471" y="303289"/>
                  </a:lnTo>
                  <a:cubicBezTo>
                    <a:pt x="995806" y="287487"/>
                    <a:pt x="988852" y="268751"/>
                    <a:pt x="973041" y="261445"/>
                  </a:cubicBezTo>
                  <a:cubicBezTo>
                    <a:pt x="973041" y="261417"/>
                    <a:pt x="972946" y="261398"/>
                    <a:pt x="972946" y="261379"/>
                  </a:cubicBezTo>
                  <a:lnTo>
                    <a:pt x="869789" y="213754"/>
                  </a:lnTo>
                  <a:cubicBezTo>
                    <a:pt x="853979" y="206429"/>
                    <a:pt x="835119" y="213344"/>
                    <a:pt x="827785" y="229204"/>
                  </a:cubicBezTo>
                  <a:cubicBezTo>
                    <a:pt x="827785" y="229232"/>
                    <a:pt x="827785" y="229251"/>
                    <a:pt x="827785" y="229280"/>
                  </a:cubicBezTo>
                  <a:lnTo>
                    <a:pt x="779492" y="334055"/>
                  </a:lnTo>
                  <a:cubicBezTo>
                    <a:pt x="772253" y="349961"/>
                    <a:pt x="779302" y="368707"/>
                    <a:pt x="795209" y="375927"/>
                  </a:cubicBezTo>
                  <a:cubicBezTo>
                    <a:pt x="795209" y="375936"/>
                    <a:pt x="795304" y="375955"/>
                    <a:pt x="795304" y="375965"/>
                  </a:cubicBezTo>
                  <a:close/>
                  <a:moveTo>
                    <a:pt x="885696" y="1054050"/>
                  </a:moveTo>
                  <a:lnTo>
                    <a:pt x="782541" y="1006425"/>
                  </a:lnTo>
                  <a:cubicBezTo>
                    <a:pt x="766729" y="999100"/>
                    <a:pt x="747870" y="1006015"/>
                    <a:pt x="740535" y="1021874"/>
                  </a:cubicBezTo>
                  <a:cubicBezTo>
                    <a:pt x="740535" y="1021903"/>
                    <a:pt x="740535" y="1021921"/>
                    <a:pt x="740535" y="1021950"/>
                  </a:cubicBezTo>
                  <a:lnTo>
                    <a:pt x="692244" y="1126725"/>
                  </a:lnTo>
                  <a:cubicBezTo>
                    <a:pt x="684910" y="1142527"/>
                    <a:pt x="691863" y="1161263"/>
                    <a:pt x="707675" y="1168568"/>
                  </a:cubicBezTo>
                  <a:cubicBezTo>
                    <a:pt x="707675" y="1168597"/>
                    <a:pt x="707770" y="1168616"/>
                    <a:pt x="707770" y="1168635"/>
                  </a:cubicBezTo>
                  <a:lnTo>
                    <a:pt x="810925" y="1216260"/>
                  </a:lnTo>
                  <a:cubicBezTo>
                    <a:pt x="826737" y="1223585"/>
                    <a:pt x="845596" y="1216670"/>
                    <a:pt x="852931" y="1200811"/>
                  </a:cubicBezTo>
                  <a:cubicBezTo>
                    <a:pt x="852931" y="1200782"/>
                    <a:pt x="852931" y="1200763"/>
                    <a:pt x="852931" y="1200734"/>
                  </a:cubicBezTo>
                  <a:lnTo>
                    <a:pt x="901222" y="1095959"/>
                  </a:lnTo>
                  <a:cubicBezTo>
                    <a:pt x="908652" y="1080148"/>
                    <a:pt x="901794" y="1061317"/>
                    <a:pt x="885982" y="1053907"/>
                  </a:cubicBezTo>
                  <a:cubicBezTo>
                    <a:pt x="885887" y="1053859"/>
                    <a:pt x="885792" y="1053811"/>
                    <a:pt x="885696" y="1053764"/>
                  </a:cubicBezTo>
                  <a:close/>
                  <a:moveTo>
                    <a:pt x="1096675" y="595802"/>
                  </a:moveTo>
                  <a:lnTo>
                    <a:pt x="993425" y="548177"/>
                  </a:lnTo>
                  <a:cubicBezTo>
                    <a:pt x="977613" y="540852"/>
                    <a:pt x="958754" y="547767"/>
                    <a:pt x="951419" y="563626"/>
                  </a:cubicBezTo>
                  <a:cubicBezTo>
                    <a:pt x="951419" y="563655"/>
                    <a:pt x="951419" y="563674"/>
                    <a:pt x="951419" y="563702"/>
                  </a:cubicBezTo>
                  <a:lnTo>
                    <a:pt x="903222" y="668477"/>
                  </a:lnTo>
                  <a:cubicBezTo>
                    <a:pt x="895793" y="684289"/>
                    <a:pt x="902651" y="703120"/>
                    <a:pt x="918463" y="710540"/>
                  </a:cubicBezTo>
                  <a:cubicBezTo>
                    <a:pt x="918652" y="710654"/>
                    <a:pt x="918843" y="710759"/>
                    <a:pt x="919129" y="710864"/>
                  </a:cubicBezTo>
                  <a:lnTo>
                    <a:pt x="1022285" y="758489"/>
                  </a:lnTo>
                  <a:cubicBezTo>
                    <a:pt x="1038096" y="765814"/>
                    <a:pt x="1056956" y="758898"/>
                    <a:pt x="1064290" y="743039"/>
                  </a:cubicBezTo>
                  <a:cubicBezTo>
                    <a:pt x="1064290" y="743011"/>
                    <a:pt x="1064290" y="742991"/>
                    <a:pt x="1064290" y="742963"/>
                  </a:cubicBezTo>
                  <a:lnTo>
                    <a:pt x="1112583" y="638188"/>
                  </a:lnTo>
                  <a:cubicBezTo>
                    <a:pt x="1120011" y="622310"/>
                    <a:pt x="1113058" y="603441"/>
                    <a:pt x="1097246" y="596049"/>
                  </a:cubicBezTo>
                  <a:cubicBezTo>
                    <a:pt x="1097057" y="595964"/>
                    <a:pt x="1096866" y="595878"/>
                    <a:pt x="1096675" y="595802"/>
                  </a:cubicBezTo>
                  <a:close/>
                  <a:moveTo>
                    <a:pt x="991139" y="825164"/>
                  </a:moveTo>
                  <a:lnTo>
                    <a:pt x="887982" y="777539"/>
                  </a:lnTo>
                  <a:cubicBezTo>
                    <a:pt x="872076" y="770309"/>
                    <a:pt x="853311" y="777243"/>
                    <a:pt x="845977" y="793064"/>
                  </a:cubicBezTo>
                  <a:lnTo>
                    <a:pt x="797685" y="897839"/>
                  </a:lnTo>
                  <a:cubicBezTo>
                    <a:pt x="790446" y="913727"/>
                    <a:pt x="797399" y="932472"/>
                    <a:pt x="813211" y="939844"/>
                  </a:cubicBezTo>
                  <a:lnTo>
                    <a:pt x="916462" y="987469"/>
                  </a:lnTo>
                  <a:cubicBezTo>
                    <a:pt x="932369" y="994689"/>
                    <a:pt x="951133" y="987765"/>
                    <a:pt x="958467" y="971944"/>
                  </a:cubicBezTo>
                  <a:lnTo>
                    <a:pt x="1006663" y="867169"/>
                  </a:lnTo>
                  <a:cubicBezTo>
                    <a:pt x="1013998" y="851310"/>
                    <a:pt x="1007045" y="832527"/>
                    <a:pt x="991233" y="825202"/>
                  </a:cubicBezTo>
                  <a:cubicBezTo>
                    <a:pt x="991233" y="825192"/>
                    <a:pt x="991139" y="825173"/>
                    <a:pt x="991139" y="825164"/>
                  </a:cubicBezTo>
                  <a:close/>
                  <a:moveTo>
                    <a:pt x="1202117" y="366916"/>
                  </a:moveTo>
                  <a:lnTo>
                    <a:pt x="1098961" y="319291"/>
                  </a:lnTo>
                  <a:cubicBezTo>
                    <a:pt x="1083054" y="312014"/>
                    <a:pt x="1064290" y="318958"/>
                    <a:pt x="1056956" y="334817"/>
                  </a:cubicBezTo>
                  <a:lnTo>
                    <a:pt x="1008664" y="439592"/>
                  </a:lnTo>
                  <a:cubicBezTo>
                    <a:pt x="1001330" y="455451"/>
                    <a:pt x="1008283" y="474234"/>
                    <a:pt x="1024095" y="481559"/>
                  </a:cubicBezTo>
                  <a:cubicBezTo>
                    <a:pt x="1024095" y="481568"/>
                    <a:pt x="1024190" y="481587"/>
                    <a:pt x="1024190" y="481597"/>
                  </a:cubicBezTo>
                  <a:lnTo>
                    <a:pt x="1127441" y="529222"/>
                  </a:lnTo>
                  <a:cubicBezTo>
                    <a:pt x="1143348" y="536442"/>
                    <a:pt x="1162017" y="529508"/>
                    <a:pt x="1169351" y="513696"/>
                  </a:cubicBezTo>
                  <a:lnTo>
                    <a:pt x="1217642" y="408921"/>
                  </a:lnTo>
                  <a:cubicBezTo>
                    <a:pt x="1225072" y="393129"/>
                    <a:pt x="1218310" y="374279"/>
                    <a:pt x="1202498" y="366830"/>
                  </a:cubicBezTo>
                  <a:cubicBezTo>
                    <a:pt x="1202403" y="366763"/>
                    <a:pt x="1202212" y="366697"/>
                    <a:pt x="1202117" y="366630"/>
                  </a:cubicBezTo>
                  <a:close/>
                  <a:moveTo>
                    <a:pt x="427353" y="843166"/>
                  </a:moveTo>
                  <a:lnTo>
                    <a:pt x="324103" y="795541"/>
                  </a:lnTo>
                  <a:cubicBezTo>
                    <a:pt x="308291" y="788235"/>
                    <a:pt x="289527" y="795122"/>
                    <a:pt x="282288" y="810933"/>
                  </a:cubicBezTo>
                  <a:cubicBezTo>
                    <a:pt x="282192" y="810972"/>
                    <a:pt x="282192" y="811019"/>
                    <a:pt x="282192" y="811067"/>
                  </a:cubicBezTo>
                  <a:lnTo>
                    <a:pt x="233901" y="915842"/>
                  </a:lnTo>
                  <a:cubicBezTo>
                    <a:pt x="226567" y="931701"/>
                    <a:pt x="233520" y="950484"/>
                    <a:pt x="249332" y="957809"/>
                  </a:cubicBezTo>
                  <a:cubicBezTo>
                    <a:pt x="249332" y="957818"/>
                    <a:pt x="249426" y="957838"/>
                    <a:pt x="249426" y="957847"/>
                  </a:cubicBezTo>
                  <a:lnTo>
                    <a:pt x="352582" y="1005472"/>
                  </a:lnTo>
                  <a:cubicBezTo>
                    <a:pt x="368394" y="1012796"/>
                    <a:pt x="387253" y="1005882"/>
                    <a:pt x="394588" y="990022"/>
                  </a:cubicBezTo>
                  <a:cubicBezTo>
                    <a:pt x="394588" y="989994"/>
                    <a:pt x="394588" y="989975"/>
                    <a:pt x="394588" y="989946"/>
                  </a:cubicBezTo>
                  <a:lnTo>
                    <a:pt x="442879" y="885171"/>
                  </a:lnTo>
                  <a:cubicBezTo>
                    <a:pt x="450309" y="869407"/>
                    <a:pt x="443451" y="850634"/>
                    <a:pt x="427735" y="843242"/>
                  </a:cubicBezTo>
                  <a:cubicBezTo>
                    <a:pt x="427639" y="843185"/>
                    <a:pt x="427449" y="843128"/>
                    <a:pt x="427353" y="843071"/>
                  </a:cubicBezTo>
                  <a:close/>
                  <a:moveTo>
                    <a:pt x="500125" y="760870"/>
                  </a:moveTo>
                  <a:lnTo>
                    <a:pt x="548320" y="656095"/>
                  </a:lnTo>
                  <a:cubicBezTo>
                    <a:pt x="555655" y="640236"/>
                    <a:pt x="548702" y="621453"/>
                    <a:pt x="532890" y="614128"/>
                  </a:cubicBezTo>
                  <a:cubicBezTo>
                    <a:pt x="532890" y="614109"/>
                    <a:pt x="532795" y="614099"/>
                    <a:pt x="532795" y="614090"/>
                  </a:cubicBezTo>
                  <a:lnTo>
                    <a:pt x="429639" y="566465"/>
                  </a:lnTo>
                  <a:cubicBezTo>
                    <a:pt x="413827" y="559140"/>
                    <a:pt x="394968" y="566055"/>
                    <a:pt x="387634" y="581914"/>
                  </a:cubicBezTo>
                  <a:cubicBezTo>
                    <a:pt x="387634" y="581943"/>
                    <a:pt x="387634" y="581962"/>
                    <a:pt x="387634" y="581990"/>
                  </a:cubicBezTo>
                  <a:lnTo>
                    <a:pt x="339342" y="686765"/>
                  </a:lnTo>
                  <a:cubicBezTo>
                    <a:pt x="332008" y="702625"/>
                    <a:pt x="338961" y="721408"/>
                    <a:pt x="354773" y="728733"/>
                  </a:cubicBezTo>
                  <a:cubicBezTo>
                    <a:pt x="354773" y="728752"/>
                    <a:pt x="354868" y="728761"/>
                    <a:pt x="354868" y="728771"/>
                  </a:cubicBezTo>
                  <a:lnTo>
                    <a:pt x="458119" y="776396"/>
                  </a:lnTo>
                  <a:cubicBezTo>
                    <a:pt x="474026" y="783596"/>
                    <a:pt x="492695" y="776624"/>
                    <a:pt x="500029" y="760775"/>
                  </a:cubicBezTo>
                  <a:close/>
                  <a:moveTo>
                    <a:pt x="656525" y="948608"/>
                  </a:moveTo>
                  <a:lnTo>
                    <a:pt x="553274" y="900983"/>
                  </a:lnTo>
                  <a:cubicBezTo>
                    <a:pt x="537368" y="893763"/>
                    <a:pt x="518698" y="900697"/>
                    <a:pt x="511363" y="916509"/>
                  </a:cubicBezTo>
                  <a:lnTo>
                    <a:pt x="463072" y="1021284"/>
                  </a:lnTo>
                  <a:cubicBezTo>
                    <a:pt x="455738" y="1037143"/>
                    <a:pt x="462691" y="1055926"/>
                    <a:pt x="478503" y="1063250"/>
                  </a:cubicBezTo>
                  <a:cubicBezTo>
                    <a:pt x="478503" y="1063260"/>
                    <a:pt x="478598" y="1063279"/>
                    <a:pt x="478598" y="1063289"/>
                  </a:cubicBezTo>
                  <a:lnTo>
                    <a:pt x="581753" y="1110914"/>
                  </a:lnTo>
                  <a:cubicBezTo>
                    <a:pt x="597660" y="1118134"/>
                    <a:pt x="616424" y="1111209"/>
                    <a:pt x="623759" y="1095388"/>
                  </a:cubicBezTo>
                  <a:lnTo>
                    <a:pt x="672051" y="990613"/>
                  </a:lnTo>
                  <a:cubicBezTo>
                    <a:pt x="679100" y="974830"/>
                    <a:pt x="672241" y="956275"/>
                    <a:pt x="656525" y="948989"/>
                  </a:cubicBezTo>
                  <a:close/>
                  <a:moveTo>
                    <a:pt x="729295" y="866312"/>
                  </a:moveTo>
                  <a:lnTo>
                    <a:pt x="777492" y="761537"/>
                  </a:lnTo>
                  <a:cubicBezTo>
                    <a:pt x="784827" y="745735"/>
                    <a:pt x="777874" y="726999"/>
                    <a:pt x="762062" y="719693"/>
                  </a:cubicBezTo>
                  <a:cubicBezTo>
                    <a:pt x="762062" y="719665"/>
                    <a:pt x="761967" y="719646"/>
                    <a:pt x="761967" y="719627"/>
                  </a:cubicBezTo>
                  <a:lnTo>
                    <a:pt x="658811" y="672002"/>
                  </a:lnTo>
                  <a:cubicBezTo>
                    <a:pt x="643000" y="664677"/>
                    <a:pt x="624140" y="671592"/>
                    <a:pt x="616806" y="687451"/>
                  </a:cubicBezTo>
                  <a:cubicBezTo>
                    <a:pt x="616806" y="687480"/>
                    <a:pt x="616806" y="687499"/>
                    <a:pt x="616806" y="687527"/>
                  </a:cubicBezTo>
                  <a:lnTo>
                    <a:pt x="568513" y="792302"/>
                  </a:lnTo>
                  <a:cubicBezTo>
                    <a:pt x="561180" y="808162"/>
                    <a:pt x="568133" y="826945"/>
                    <a:pt x="583945" y="834270"/>
                  </a:cubicBezTo>
                  <a:cubicBezTo>
                    <a:pt x="583945" y="834279"/>
                    <a:pt x="584039" y="834298"/>
                    <a:pt x="584039" y="834308"/>
                  </a:cubicBezTo>
                  <a:lnTo>
                    <a:pt x="687291" y="881933"/>
                  </a:lnTo>
                  <a:cubicBezTo>
                    <a:pt x="703197" y="889219"/>
                    <a:pt x="721962" y="882256"/>
                    <a:pt x="729201" y="866378"/>
                  </a:cubicBezTo>
                  <a:cubicBezTo>
                    <a:pt x="729201" y="866331"/>
                    <a:pt x="729295" y="866274"/>
                    <a:pt x="729295" y="866216"/>
                  </a:cubicBezTo>
                  <a:close/>
                </a:path>
              </a:pathLst>
            </a:custGeom>
            <a:solidFill>
              <a:srgbClr val="FFFFF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3" name="Google Shape;1109;p49">
              <a:extLst>
                <a:ext uri="{FF2B5EF4-FFF2-40B4-BE49-F238E27FC236}">
                  <a16:creationId xmlns:a16="http://schemas.microsoft.com/office/drawing/2014/main" id="{D68840F0-F6E3-6D3F-B0F6-261476FDD084}"/>
                </a:ext>
              </a:extLst>
            </p:cNvPr>
            <p:cNvSpPr/>
            <p:nvPr/>
          </p:nvSpPr>
          <p:spPr>
            <a:xfrm>
              <a:off x="3466381" y="3124518"/>
              <a:ext cx="413088" cy="321172"/>
            </a:xfrm>
            <a:custGeom>
              <a:avLst/>
              <a:gdLst/>
              <a:ahLst/>
              <a:cxnLst/>
              <a:rect l="l" t="t" r="r" b="b"/>
              <a:pathLst>
                <a:path w="560119" h="435487" extrusionOk="0">
                  <a:moveTo>
                    <a:pt x="532738" y="218899"/>
                  </a:moveTo>
                  <a:lnTo>
                    <a:pt x="461871" y="186323"/>
                  </a:lnTo>
                  <a:cubicBezTo>
                    <a:pt x="460443" y="185685"/>
                    <a:pt x="459394" y="184352"/>
                    <a:pt x="459205" y="182799"/>
                  </a:cubicBezTo>
                  <a:lnTo>
                    <a:pt x="456252" y="163749"/>
                  </a:lnTo>
                  <a:cubicBezTo>
                    <a:pt x="455870" y="161139"/>
                    <a:pt x="457776" y="158758"/>
                    <a:pt x="460348" y="158425"/>
                  </a:cubicBezTo>
                  <a:cubicBezTo>
                    <a:pt x="461205" y="158310"/>
                    <a:pt x="462157" y="158444"/>
                    <a:pt x="462919" y="158796"/>
                  </a:cubicBezTo>
                  <a:lnTo>
                    <a:pt x="553217" y="200421"/>
                  </a:lnTo>
                  <a:cubicBezTo>
                    <a:pt x="555598" y="201487"/>
                    <a:pt x="556646" y="204250"/>
                    <a:pt x="555503" y="206602"/>
                  </a:cubicBezTo>
                  <a:cubicBezTo>
                    <a:pt x="555121" y="207431"/>
                    <a:pt x="554549" y="208126"/>
                    <a:pt x="553788" y="208612"/>
                  </a:cubicBezTo>
                  <a:lnTo>
                    <a:pt x="537119" y="218994"/>
                  </a:lnTo>
                  <a:cubicBezTo>
                    <a:pt x="535785" y="219728"/>
                    <a:pt x="534071" y="219689"/>
                    <a:pt x="532738" y="218899"/>
                  </a:cubicBezTo>
                  <a:close/>
                  <a:moveTo>
                    <a:pt x="370813" y="374633"/>
                  </a:moveTo>
                  <a:lnTo>
                    <a:pt x="354239" y="385110"/>
                  </a:lnTo>
                  <a:cubicBezTo>
                    <a:pt x="351953" y="386348"/>
                    <a:pt x="351191" y="389177"/>
                    <a:pt x="352334" y="391444"/>
                  </a:cubicBezTo>
                  <a:cubicBezTo>
                    <a:pt x="352810" y="392225"/>
                    <a:pt x="353477" y="392873"/>
                    <a:pt x="354239" y="393302"/>
                  </a:cubicBezTo>
                  <a:lnTo>
                    <a:pt x="444631" y="434831"/>
                  </a:lnTo>
                  <a:cubicBezTo>
                    <a:pt x="447013" y="435907"/>
                    <a:pt x="449774" y="434878"/>
                    <a:pt x="450823" y="432535"/>
                  </a:cubicBezTo>
                  <a:cubicBezTo>
                    <a:pt x="451203" y="431735"/>
                    <a:pt x="451298" y="430849"/>
                    <a:pt x="451203" y="429973"/>
                  </a:cubicBezTo>
                  <a:lnTo>
                    <a:pt x="448346" y="410923"/>
                  </a:lnTo>
                  <a:cubicBezTo>
                    <a:pt x="448060" y="409351"/>
                    <a:pt x="447108" y="407999"/>
                    <a:pt x="445679" y="407304"/>
                  </a:cubicBezTo>
                  <a:lnTo>
                    <a:pt x="374812" y="374728"/>
                  </a:lnTo>
                  <a:cubicBezTo>
                    <a:pt x="373574" y="374099"/>
                    <a:pt x="372051" y="374061"/>
                    <a:pt x="370813" y="374633"/>
                  </a:cubicBezTo>
                  <a:close/>
                  <a:moveTo>
                    <a:pt x="501209" y="302338"/>
                  </a:moveTo>
                  <a:lnTo>
                    <a:pt x="511687" y="318912"/>
                  </a:lnTo>
                  <a:cubicBezTo>
                    <a:pt x="513020" y="321102"/>
                    <a:pt x="515878" y="321779"/>
                    <a:pt x="518069" y="320416"/>
                  </a:cubicBezTo>
                  <a:cubicBezTo>
                    <a:pt x="518926" y="319940"/>
                    <a:pt x="519498" y="319254"/>
                    <a:pt x="519879" y="318435"/>
                  </a:cubicBezTo>
                  <a:lnTo>
                    <a:pt x="561503" y="228043"/>
                  </a:lnTo>
                  <a:cubicBezTo>
                    <a:pt x="562551" y="225700"/>
                    <a:pt x="561599" y="222928"/>
                    <a:pt x="559217" y="221842"/>
                  </a:cubicBezTo>
                  <a:cubicBezTo>
                    <a:pt x="558359" y="221461"/>
                    <a:pt x="557502" y="221328"/>
                    <a:pt x="556550" y="221471"/>
                  </a:cubicBezTo>
                  <a:lnTo>
                    <a:pt x="537500" y="224423"/>
                  </a:lnTo>
                  <a:cubicBezTo>
                    <a:pt x="535976" y="224652"/>
                    <a:pt x="534642" y="225652"/>
                    <a:pt x="533976" y="227090"/>
                  </a:cubicBezTo>
                  <a:lnTo>
                    <a:pt x="501305" y="297861"/>
                  </a:lnTo>
                  <a:cubicBezTo>
                    <a:pt x="500543" y="299252"/>
                    <a:pt x="500543" y="300919"/>
                    <a:pt x="501209" y="302338"/>
                  </a:cubicBezTo>
                  <a:close/>
                  <a:moveTo>
                    <a:pt x="422437" y="261762"/>
                  </a:moveTo>
                  <a:lnTo>
                    <a:pt x="455109" y="190896"/>
                  </a:lnTo>
                  <a:cubicBezTo>
                    <a:pt x="455870" y="189533"/>
                    <a:pt x="455870" y="187876"/>
                    <a:pt x="455109" y="186514"/>
                  </a:cubicBezTo>
                  <a:lnTo>
                    <a:pt x="444631" y="169845"/>
                  </a:lnTo>
                  <a:cubicBezTo>
                    <a:pt x="443298" y="167664"/>
                    <a:pt x="440344" y="167026"/>
                    <a:pt x="438154" y="168407"/>
                  </a:cubicBezTo>
                  <a:cubicBezTo>
                    <a:pt x="437392" y="168893"/>
                    <a:pt x="436820" y="169588"/>
                    <a:pt x="436440" y="170417"/>
                  </a:cubicBezTo>
                  <a:lnTo>
                    <a:pt x="394816" y="260714"/>
                  </a:lnTo>
                  <a:cubicBezTo>
                    <a:pt x="393768" y="263057"/>
                    <a:pt x="394721" y="265829"/>
                    <a:pt x="397102" y="266914"/>
                  </a:cubicBezTo>
                  <a:cubicBezTo>
                    <a:pt x="397959" y="267295"/>
                    <a:pt x="398816" y="267429"/>
                    <a:pt x="399768" y="267286"/>
                  </a:cubicBezTo>
                  <a:lnTo>
                    <a:pt x="418818" y="264429"/>
                  </a:lnTo>
                  <a:cubicBezTo>
                    <a:pt x="420438" y="264238"/>
                    <a:pt x="421771" y="263219"/>
                    <a:pt x="422437" y="261762"/>
                  </a:cubicBezTo>
                  <a:close/>
                  <a:moveTo>
                    <a:pt x="453204" y="406827"/>
                  </a:moveTo>
                  <a:lnTo>
                    <a:pt x="463586" y="423401"/>
                  </a:lnTo>
                  <a:cubicBezTo>
                    <a:pt x="464920" y="425582"/>
                    <a:pt x="467872" y="426220"/>
                    <a:pt x="470062" y="424839"/>
                  </a:cubicBezTo>
                  <a:cubicBezTo>
                    <a:pt x="470825" y="424353"/>
                    <a:pt x="471396" y="423658"/>
                    <a:pt x="471777" y="422829"/>
                  </a:cubicBezTo>
                  <a:lnTo>
                    <a:pt x="513402" y="332532"/>
                  </a:lnTo>
                  <a:cubicBezTo>
                    <a:pt x="514449" y="330189"/>
                    <a:pt x="513497" y="327417"/>
                    <a:pt x="511116" y="326331"/>
                  </a:cubicBezTo>
                  <a:cubicBezTo>
                    <a:pt x="510259" y="325950"/>
                    <a:pt x="509401" y="325817"/>
                    <a:pt x="508448" y="325960"/>
                  </a:cubicBezTo>
                  <a:lnTo>
                    <a:pt x="489398" y="328817"/>
                  </a:lnTo>
                  <a:cubicBezTo>
                    <a:pt x="487874" y="329094"/>
                    <a:pt x="486542" y="330084"/>
                    <a:pt x="485874" y="331484"/>
                  </a:cubicBezTo>
                  <a:lnTo>
                    <a:pt x="453299" y="402350"/>
                  </a:lnTo>
                  <a:cubicBezTo>
                    <a:pt x="452537" y="403732"/>
                    <a:pt x="452441" y="405418"/>
                    <a:pt x="453204" y="406827"/>
                  </a:cubicBezTo>
                  <a:close/>
                  <a:moveTo>
                    <a:pt x="374432" y="366251"/>
                  </a:moveTo>
                  <a:lnTo>
                    <a:pt x="407007" y="295385"/>
                  </a:lnTo>
                  <a:cubicBezTo>
                    <a:pt x="407770" y="293994"/>
                    <a:pt x="407770" y="292299"/>
                    <a:pt x="407007" y="290908"/>
                  </a:cubicBezTo>
                  <a:lnTo>
                    <a:pt x="396530" y="274334"/>
                  </a:lnTo>
                  <a:cubicBezTo>
                    <a:pt x="395196" y="272144"/>
                    <a:pt x="392339" y="271467"/>
                    <a:pt x="390149" y="272829"/>
                  </a:cubicBezTo>
                  <a:cubicBezTo>
                    <a:pt x="389291" y="273306"/>
                    <a:pt x="388720" y="273992"/>
                    <a:pt x="388338" y="274811"/>
                  </a:cubicBezTo>
                  <a:lnTo>
                    <a:pt x="346809" y="365203"/>
                  </a:lnTo>
                  <a:cubicBezTo>
                    <a:pt x="345762" y="367546"/>
                    <a:pt x="346809" y="370318"/>
                    <a:pt x="349095" y="371394"/>
                  </a:cubicBezTo>
                  <a:cubicBezTo>
                    <a:pt x="349952" y="371756"/>
                    <a:pt x="350810" y="371889"/>
                    <a:pt x="351667" y="371775"/>
                  </a:cubicBezTo>
                  <a:lnTo>
                    <a:pt x="370717" y="368918"/>
                  </a:lnTo>
                  <a:cubicBezTo>
                    <a:pt x="372337" y="368708"/>
                    <a:pt x="373669" y="367708"/>
                    <a:pt x="374432" y="366251"/>
                  </a:cubicBezTo>
                  <a:close/>
                  <a:moveTo>
                    <a:pt x="364907" y="139556"/>
                  </a:moveTo>
                  <a:lnTo>
                    <a:pt x="381481" y="129078"/>
                  </a:lnTo>
                  <a:cubicBezTo>
                    <a:pt x="383767" y="127840"/>
                    <a:pt x="384528" y="125011"/>
                    <a:pt x="383385" y="122744"/>
                  </a:cubicBezTo>
                  <a:cubicBezTo>
                    <a:pt x="382910" y="121963"/>
                    <a:pt x="382242" y="121315"/>
                    <a:pt x="381481" y="120887"/>
                  </a:cubicBezTo>
                  <a:lnTo>
                    <a:pt x="291088" y="79262"/>
                  </a:lnTo>
                  <a:cubicBezTo>
                    <a:pt x="288707" y="78243"/>
                    <a:pt x="285849" y="79386"/>
                    <a:pt x="284897" y="81815"/>
                  </a:cubicBezTo>
                  <a:cubicBezTo>
                    <a:pt x="284516" y="82568"/>
                    <a:pt x="284420" y="83396"/>
                    <a:pt x="284516" y="84215"/>
                  </a:cubicBezTo>
                  <a:lnTo>
                    <a:pt x="287374" y="103265"/>
                  </a:lnTo>
                  <a:cubicBezTo>
                    <a:pt x="287660" y="104827"/>
                    <a:pt x="288707" y="106152"/>
                    <a:pt x="290136" y="106790"/>
                  </a:cubicBezTo>
                  <a:lnTo>
                    <a:pt x="360906" y="139461"/>
                  </a:lnTo>
                  <a:cubicBezTo>
                    <a:pt x="362240" y="140222"/>
                    <a:pt x="363860" y="140251"/>
                    <a:pt x="365287" y="139556"/>
                  </a:cubicBezTo>
                  <a:close/>
                  <a:moveTo>
                    <a:pt x="198600" y="295480"/>
                  </a:moveTo>
                  <a:lnTo>
                    <a:pt x="182027" y="305957"/>
                  </a:lnTo>
                  <a:cubicBezTo>
                    <a:pt x="179836" y="307320"/>
                    <a:pt x="179170" y="310196"/>
                    <a:pt x="180503" y="312387"/>
                  </a:cubicBezTo>
                  <a:cubicBezTo>
                    <a:pt x="180979" y="313149"/>
                    <a:pt x="181646" y="313768"/>
                    <a:pt x="182503" y="314149"/>
                  </a:cubicBezTo>
                  <a:lnTo>
                    <a:pt x="272895" y="355773"/>
                  </a:lnTo>
                  <a:cubicBezTo>
                    <a:pt x="275277" y="356859"/>
                    <a:pt x="278039" y="355840"/>
                    <a:pt x="279087" y="353497"/>
                  </a:cubicBezTo>
                  <a:cubicBezTo>
                    <a:pt x="279468" y="352659"/>
                    <a:pt x="279562" y="351735"/>
                    <a:pt x="279468" y="350820"/>
                  </a:cubicBezTo>
                  <a:lnTo>
                    <a:pt x="276610" y="331770"/>
                  </a:lnTo>
                  <a:cubicBezTo>
                    <a:pt x="276324" y="330237"/>
                    <a:pt x="275372" y="328922"/>
                    <a:pt x="273943" y="328246"/>
                  </a:cubicBezTo>
                  <a:lnTo>
                    <a:pt x="203078" y="295575"/>
                  </a:lnTo>
                  <a:cubicBezTo>
                    <a:pt x="201744" y="294956"/>
                    <a:pt x="200315" y="294918"/>
                    <a:pt x="198981" y="295480"/>
                  </a:cubicBezTo>
                  <a:close/>
                  <a:moveTo>
                    <a:pt x="328998" y="223280"/>
                  </a:moveTo>
                  <a:lnTo>
                    <a:pt x="339475" y="239854"/>
                  </a:lnTo>
                  <a:cubicBezTo>
                    <a:pt x="340809" y="242035"/>
                    <a:pt x="343762" y="242673"/>
                    <a:pt x="345953" y="241292"/>
                  </a:cubicBezTo>
                  <a:cubicBezTo>
                    <a:pt x="346714" y="240806"/>
                    <a:pt x="347286" y="240111"/>
                    <a:pt x="347666" y="239282"/>
                  </a:cubicBezTo>
                  <a:lnTo>
                    <a:pt x="389291" y="148986"/>
                  </a:lnTo>
                  <a:cubicBezTo>
                    <a:pt x="390338" y="146642"/>
                    <a:pt x="389386" y="143870"/>
                    <a:pt x="387005" y="142785"/>
                  </a:cubicBezTo>
                  <a:cubicBezTo>
                    <a:pt x="386148" y="142404"/>
                    <a:pt x="385291" y="142270"/>
                    <a:pt x="384337" y="142413"/>
                  </a:cubicBezTo>
                  <a:lnTo>
                    <a:pt x="365287" y="145271"/>
                  </a:lnTo>
                  <a:cubicBezTo>
                    <a:pt x="363764" y="145499"/>
                    <a:pt x="362431" y="146499"/>
                    <a:pt x="361763" y="147938"/>
                  </a:cubicBezTo>
                  <a:lnTo>
                    <a:pt x="329093" y="218804"/>
                  </a:lnTo>
                  <a:cubicBezTo>
                    <a:pt x="328426" y="220252"/>
                    <a:pt x="328521" y="221938"/>
                    <a:pt x="329379" y="223280"/>
                  </a:cubicBezTo>
                  <a:close/>
                  <a:moveTo>
                    <a:pt x="250226" y="182704"/>
                  </a:moveTo>
                  <a:lnTo>
                    <a:pt x="282897" y="111838"/>
                  </a:lnTo>
                  <a:cubicBezTo>
                    <a:pt x="283563" y="110428"/>
                    <a:pt x="283563" y="108771"/>
                    <a:pt x="282897" y="107361"/>
                  </a:cubicBezTo>
                  <a:lnTo>
                    <a:pt x="272419" y="90788"/>
                  </a:lnTo>
                  <a:cubicBezTo>
                    <a:pt x="271086" y="88597"/>
                    <a:pt x="268228" y="87921"/>
                    <a:pt x="266038" y="89283"/>
                  </a:cubicBezTo>
                  <a:cubicBezTo>
                    <a:pt x="265181" y="89759"/>
                    <a:pt x="264609" y="90445"/>
                    <a:pt x="264227" y="91264"/>
                  </a:cubicBezTo>
                  <a:lnTo>
                    <a:pt x="222603" y="181656"/>
                  </a:lnTo>
                  <a:cubicBezTo>
                    <a:pt x="221555" y="184085"/>
                    <a:pt x="222698" y="186876"/>
                    <a:pt x="225175" y="187895"/>
                  </a:cubicBezTo>
                  <a:cubicBezTo>
                    <a:pt x="225937" y="188209"/>
                    <a:pt x="226699" y="188324"/>
                    <a:pt x="227556" y="188229"/>
                  </a:cubicBezTo>
                  <a:lnTo>
                    <a:pt x="246606" y="185371"/>
                  </a:lnTo>
                  <a:cubicBezTo>
                    <a:pt x="248321" y="185266"/>
                    <a:pt x="249844" y="184295"/>
                    <a:pt x="250607" y="182799"/>
                  </a:cubicBezTo>
                  <a:close/>
                  <a:moveTo>
                    <a:pt x="280896" y="327674"/>
                  </a:moveTo>
                  <a:lnTo>
                    <a:pt x="291374" y="344343"/>
                  </a:lnTo>
                  <a:cubicBezTo>
                    <a:pt x="292707" y="346524"/>
                    <a:pt x="295660" y="347163"/>
                    <a:pt x="297851" y="345781"/>
                  </a:cubicBezTo>
                  <a:cubicBezTo>
                    <a:pt x="298612" y="345296"/>
                    <a:pt x="299184" y="344600"/>
                    <a:pt x="299566" y="343772"/>
                  </a:cubicBezTo>
                  <a:lnTo>
                    <a:pt x="341190" y="253379"/>
                  </a:lnTo>
                  <a:cubicBezTo>
                    <a:pt x="342238" y="251036"/>
                    <a:pt x="341285" y="248264"/>
                    <a:pt x="338904" y="247179"/>
                  </a:cubicBezTo>
                  <a:cubicBezTo>
                    <a:pt x="338046" y="246798"/>
                    <a:pt x="337189" y="246664"/>
                    <a:pt x="336237" y="246807"/>
                  </a:cubicBezTo>
                  <a:lnTo>
                    <a:pt x="317187" y="249760"/>
                  </a:lnTo>
                  <a:cubicBezTo>
                    <a:pt x="315663" y="249988"/>
                    <a:pt x="314329" y="250989"/>
                    <a:pt x="313663" y="252427"/>
                  </a:cubicBezTo>
                  <a:lnTo>
                    <a:pt x="280991" y="323198"/>
                  </a:lnTo>
                  <a:cubicBezTo>
                    <a:pt x="280421" y="324655"/>
                    <a:pt x="280516" y="326303"/>
                    <a:pt x="281277" y="327674"/>
                  </a:cubicBezTo>
                  <a:close/>
                  <a:moveTo>
                    <a:pt x="202124" y="287098"/>
                  </a:moveTo>
                  <a:lnTo>
                    <a:pt x="234795" y="216232"/>
                  </a:lnTo>
                  <a:cubicBezTo>
                    <a:pt x="235557" y="214870"/>
                    <a:pt x="235557" y="213212"/>
                    <a:pt x="234795" y="211850"/>
                  </a:cubicBezTo>
                  <a:lnTo>
                    <a:pt x="224318" y="195182"/>
                  </a:lnTo>
                  <a:cubicBezTo>
                    <a:pt x="222984" y="193001"/>
                    <a:pt x="220031" y="192362"/>
                    <a:pt x="217841" y="193743"/>
                  </a:cubicBezTo>
                  <a:cubicBezTo>
                    <a:pt x="217079" y="194229"/>
                    <a:pt x="216507" y="194925"/>
                    <a:pt x="216127" y="195753"/>
                  </a:cubicBezTo>
                  <a:lnTo>
                    <a:pt x="174598" y="286050"/>
                  </a:lnTo>
                  <a:cubicBezTo>
                    <a:pt x="173455" y="288298"/>
                    <a:pt x="174312" y="291051"/>
                    <a:pt x="176598" y="292194"/>
                  </a:cubicBezTo>
                  <a:cubicBezTo>
                    <a:pt x="177455" y="292642"/>
                    <a:pt x="178502" y="292794"/>
                    <a:pt x="179456" y="292622"/>
                  </a:cubicBezTo>
                  <a:lnTo>
                    <a:pt x="198506" y="289765"/>
                  </a:lnTo>
                  <a:cubicBezTo>
                    <a:pt x="200124" y="289860"/>
                    <a:pt x="201744" y="289012"/>
                    <a:pt x="202505" y="287574"/>
                  </a:cubicBezTo>
                  <a:close/>
                  <a:moveTo>
                    <a:pt x="192599" y="60403"/>
                  </a:moveTo>
                  <a:lnTo>
                    <a:pt x="209174" y="50021"/>
                  </a:lnTo>
                  <a:cubicBezTo>
                    <a:pt x="211460" y="48782"/>
                    <a:pt x="212221" y="45953"/>
                    <a:pt x="211078" y="43686"/>
                  </a:cubicBezTo>
                  <a:cubicBezTo>
                    <a:pt x="210602" y="42905"/>
                    <a:pt x="209935" y="42258"/>
                    <a:pt x="209174" y="41829"/>
                  </a:cubicBezTo>
                  <a:lnTo>
                    <a:pt x="118780" y="205"/>
                  </a:lnTo>
                  <a:cubicBezTo>
                    <a:pt x="116399" y="-881"/>
                    <a:pt x="113638" y="138"/>
                    <a:pt x="112590" y="2481"/>
                  </a:cubicBezTo>
                  <a:cubicBezTo>
                    <a:pt x="112209" y="3320"/>
                    <a:pt x="112113" y="4244"/>
                    <a:pt x="112209" y="5158"/>
                  </a:cubicBezTo>
                  <a:lnTo>
                    <a:pt x="115067" y="24208"/>
                  </a:lnTo>
                  <a:cubicBezTo>
                    <a:pt x="115352" y="25780"/>
                    <a:pt x="116305" y="27132"/>
                    <a:pt x="117733" y="27828"/>
                  </a:cubicBezTo>
                  <a:lnTo>
                    <a:pt x="188599" y="60403"/>
                  </a:lnTo>
                  <a:cubicBezTo>
                    <a:pt x="190124" y="61308"/>
                    <a:pt x="191933" y="61308"/>
                    <a:pt x="193457" y="60403"/>
                  </a:cubicBezTo>
                  <a:close/>
                  <a:moveTo>
                    <a:pt x="26293" y="216422"/>
                  </a:moveTo>
                  <a:lnTo>
                    <a:pt x="9720" y="226900"/>
                  </a:lnTo>
                  <a:cubicBezTo>
                    <a:pt x="7529" y="228262"/>
                    <a:pt x="6862" y="231139"/>
                    <a:pt x="8195" y="233329"/>
                  </a:cubicBezTo>
                  <a:cubicBezTo>
                    <a:pt x="8672" y="234091"/>
                    <a:pt x="9338" y="234711"/>
                    <a:pt x="10196" y="235091"/>
                  </a:cubicBezTo>
                  <a:lnTo>
                    <a:pt x="100588" y="276621"/>
                  </a:lnTo>
                  <a:cubicBezTo>
                    <a:pt x="102970" y="277706"/>
                    <a:pt x="105731" y="276687"/>
                    <a:pt x="106780" y="274344"/>
                  </a:cubicBezTo>
                  <a:cubicBezTo>
                    <a:pt x="107160" y="273506"/>
                    <a:pt x="107255" y="272582"/>
                    <a:pt x="107160" y="271667"/>
                  </a:cubicBezTo>
                  <a:lnTo>
                    <a:pt x="104303" y="252617"/>
                  </a:lnTo>
                  <a:cubicBezTo>
                    <a:pt x="104017" y="251046"/>
                    <a:pt x="103065" y="249693"/>
                    <a:pt x="101636" y="248998"/>
                  </a:cubicBezTo>
                  <a:lnTo>
                    <a:pt x="30769" y="216422"/>
                  </a:lnTo>
                  <a:cubicBezTo>
                    <a:pt x="29626" y="215937"/>
                    <a:pt x="28293" y="215937"/>
                    <a:pt x="27150" y="216422"/>
                  </a:cubicBezTo>
                  <a:close/>
                  <a:moveTo>
                    <a:pt x="156691" y="144128"/>
                  </a:moveTo>
                  <a:lnTo>
                    <a:pt x="167168" y="160701"/>
                  </a:lnTo>
                  <a:cubicBezTo>
                    <a:pt x="168502" y="162892"/>
                    <a:pt x="171359" y="163568"/>
                    <a:pt x="173549" y="162206"/>
                  </a:cubicBezTo>
                  <a:cubicBezTo>
                    <a:pt x="174407" y="161730"/>
                    <a:pt x="174978" y="161044"/>
                    <a:pt x="175359" y="160225"/>
                  </a:cubicBezTo>
                  <a:lnTo>
                    <a:pt x="216888" y="69833"/>
                  </a:lnTo>
                  <a:cubicBezTo>
                    <a:pt x="217936" y="67490"/>
                    <a:pt x="216888" y="64718"/>
                    <a:pt x="214602" y="63641"/>
                  </a:cubicBezTo>
                  <a:cubicBezTo>
                    <a:pt x="213745" y="63279"/>
                    <a:pt x="212887" y="63146"/>
                    <a:pt x="212030" y="63261"/>
                  </a:cubicBezTo>
                  <a:lnTo>
                    <a:pt x="192980" y="66213"/>
                  </a:lnTo>
                  <a:cubicBezTo>
                    <a:pt x="191362" y="66385"/>
                    <a:pt x="190028" y="67404"/>
                    <a:pt x="189456" y="68880"/>
                  </a:cubicBezTo>
                  <a:lnTo>
                    <a:pt x="156786" y="139651"/>
                  </a:lnTo>
                  <a:cubicBezTo>
                    <a:pt x="156214" y="141175"/>
                    <a:pt x="156500" y="142871"/>
                    <a:pt x="157548" y="144128"/>
                  </a:cubicBezTo>
                  <a:close/>
                  <a:moveTo>
                    <a:pt x="77919" y="103551"/>
                  </a:moveTo>
                  <a:lnTo>
                    <a:pt x="110589" y="32685"/>
                  </a:lnTo>
                  <a:cubicBezTo>
                    <a:pt x="111256" y="31304"/>
                    <a:pt x="111256" y="29685"/>
                    <a:pt x="110589" y="28304"/>
                  </a:cubicBezTo>
                  <a:lnTo>
                    <a:pt x="100112" y="11635"/>
                  </a:lnTo>
                  <a:cubicBezTo>
                    <a:pt x="98778" y="9454"/>
                    <a:pt x="95826" y="8816"/>
                    <a:pt x="93635" y="10197"/>
                  </a:cubicBezTo>
                  <a:cubicBezTo>
                    <a:pt x="92873" y="10682"/>
                    <a:pt x="92302" y="11378"/>
                    <a:pt x="91920" y="12206"/>
                  </a:cubicBezTo>
                  <a:lnTo>
                    <a:pt x="50296" y="102504"/>
                  </a:lnTo>
                  <a:cubicBezTo>
                    <a:pt x="49249" y="104847"/>
                    <a:pt x="50201" y="107618"/>
                    <a:pt x="52582" y="108704"/>
                  </a:cubicBezTo>
                  <a:cubicBezTo>
                    <a:pt x="53439" y="109085"/>
                    <a:pt x="54297" y="109219"/>
                    <a:pt x="55249" y="109076"/>
                  </a:cubicBezTo>
                  <a:lnTo>
                    <a:pt x="74299" y="106218"/>
                  </a:lnTo>
                  <a:cubicBezTo>
                    <a:pt x="76204" y="106352"/>
                    <a:pt x="78014" y="105285"/>
                    <a:pt x="78776" y="103551"/>
                  </a:cubicBezTo>
                  <a:close/>
                  <a:moveTo>
                    <a:pt x="108589" y="248617"/>
                  </a:moveTo>
                  <a:lnTo>
                    <a:pt x="119066" y="265190"/>
                  </a:lnTo>
                  <a:cubicBezTo>
                    <a:pt x="120400" y="267372"/>
                    <a:pt x="123353" y="268010"/>
                    <a:pt x="125544" y="266629"/>
                  </a:cubicBezTo>
                  <a:cubicBezTo>
                    <a:pt x="126305" y="266143"/>
                    <a:pt x="126878" y="265448"/>
                    <a:pt x="127258" y="264619"/>
                  </a:cubicBezTo>
                  <a:lnTo>
                    <a:pt x="168882" y="174322"/>
                  </a:lnTo>
                  <a:cubicBezTo>
                    <a:pt x="169931" y="171979"/>
                    <a:pt x="168977" y="169207"/>
                    <a:pt x="166596" y="168121"/>
                  </a:cubicBezTo>
                  <a:cubicBezTo>
                    <a:pt x="165739" y="167740"/>
                    <a:pt x="164882" y="167607"/>
                    <a:pt x="163930" y="167750"/>
                  </a:cubicBezTo>
                  <a:lnTo>
                    <a:pt x="144880" y="170607"/>
                  </a:lnTo>
                  <a:cubicBezTo>
                    <a:pt x="143356" y="170836"/>
                    <a:pt x="142022" y="171836"/>
                    <a:pt x="141356" y="173274"/>
                  </a:cubicBezTo>
                  <a:lnTo>
                    <a:pt x="108684" y="244140"/>
                  </a:lnTo>
                  <a:cubicBezTo>
                    <a:pt x="108208" y="245664"/>
                    <a:pt x="108494" y="247341"/>
                    <a:pt x="109446" y="248617"/>
                  </a:cubicBezTo>
                  <a:close/>
                  <a:moveTo>
                    <a:pt x="29817" y="208040"/>
                  </a:moveTo>
                  <a:lnTo>
                    <a:pt x="62488" y="137174"/>
                  </a:lnTo>
                  <a:cubicBezTo>
                    <a:pt x="63250" y="135784"/>
                    <a:pt x="63250" y="134088"/>
                    <a:pt x="62488" y="132698"/>
                  </a:cubicBezTo>
                  <a:lnTo>
                    <a:pt x="52011" y="116124"/>
                  </a:lnTo>
                  <a:cubicBezTo>
                    <a:pt x="50678" y="113933"/>
                    <a:pt x="47820" y="113257"/>
                    <a:pt x="45629" y="114619"/>
                  </a:cubicBezTo>
                  <a:cubicBezTo>
                    <a:pt x="44772" y="115095"/>
                    <a:pt x="44200" y="115781"/>
                    <a:pt x="43819" y="116600"/>
                  </a:cubicBezTo>
                  <a:lnTo>
                    <a:pt x="2194" y="206993"/>
                  </a:lnTo>
                  <a:cubicBezTo>
                    <a:pt x="1147" y="209422"/>
                    <a:pt x="2290" y="212213"/>
                    <a:pt x="4766" y="213232"/>
                  </a:cubicBezTo>
                  <a:cubicBezTo>
                    <a:pt x="5529" y="213546"/>
                    <a:pt x="6291" y="213660"/>
                    <a:pt x="7148" y="213565"/>
                  </a:cubicBezTo>
                  <a:lnTo>
                    <a:pt x="26198" y="210707"/>
                  </a:lnTo>
                  <a:cubicBezTo>
                    <a:pt x="28103" y="210765"/>
                    <a:pt x="29817" y="209726"/>
                    <a:pt x="30674" y="208040"/>
                  </a:cubicBezTo>
                  <a:close/>
                </a:path>
              </a:pathLst>
            </a:custGeom>
            <a:solidFill>
              <a:srgbClr val="2E365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 name="Google Shape;1110;p49">
              <a:extLst>
                <a:ext uri="{FF2B5EF4-FFF2-40B4-BE49-F238E27FC236}">
                  <a16:creationId xmlns:a16="http://schemas.microsoft.com/office/drawing/2014/main" id="{4B95D44B-1697-9680-6083-D396290FE5EB}"/>
                </a:ext>
              </a:extLst>
            </p:cNvPr>
            <p:cNvSpPr/>
            <p:nvPr/>
          </p:nvSpPr>
          <p:spPr>
            <a:xfrm>
              <a:off x="3034260" y="3396353"/>
              <a:ext cx="787306" cy="806293"/>
            </a:xfrm>
            <a:custGeom>
              <a:avLst/>
              <a:gdLst/>
              <a:ahLst/>
              <a:cxnLst/>
              <a:rect l="l" t="t" r="r" b="b"/>
              <a:pathLst>
                <a:path w="1067533" h="1093279" extrusionOk="0">
                  <a:moveTo>
                    <a:pt x="396304" y="44157"/>
                  </a:moveTo>
                  <a:lnTo>
                    <a:pt x="334867" y="101307"/>
                  </a:lnTo>
                  <a:lnTo>
                    <a:pt x="310675" y="90163"/>
                  </a:lnTo>
                  <a:lnTo>
                    <a:pt x="371063" y="35870"/>
                  </a:lnTo>
                  <a:lnTo>
                    <a:pt x="336678" y="20058"/>
                  </a:lnTo>
                  <a:lnTo>
                    <a:pt x="346203" y="-230"/>
                  </a:lnTo>
                  <a:lnTo>
                    <a:pt x="404496" y="26631"/>
                  </a:lnTo>
                  <a:close/>
                  <a:moveTo>
                    <a:pt x="562706" y="125881"/>
                  </a:moveTo>
                  <a:cubicBezTo>
                    <a:pt x="564610" y="121643"/>
                    <a:pt x="567659" y="118042"/>
                    <a:pt x="571565" y="115499"/>
                  </a:cubicBezTo>
                  <a:cubicBezTo>
                    <a:pt x="575946" y="112927"/>
                    <a:pt x="580899" y="111632"/>
                    <a:pt x="585946" y="111784"/>
                  </a:cubicBezTo>
                  <a:cubicBezTo>
                    <a:pt x="592614" y="111965"/>
                    <a:pt x="599091" y="113594"/>
                    <a:pt x="604996" y="116547"/>
                  </a:cubicBezTo>
                  <a:cubicBezTo>
                    <a:pt x="610997" y="119090"/>
                    <a:pt x="616332" y="122890"/>
                    <a:pt x="620713" y="127691"/>
                  </a:cubicBezTo>
                  <a:cubicBezTo>
                    <a:pt x="624142" y="131377"/>
                    <a:pt x="626428" y="136025"/>
                    <a:pt x="627190" y="141026"/>
                  </a:cubicBezTo>
                  <a:cubicBezTo>
                    <a:pt x="627857" y="145598"/>
                    <a:pt x="627190" y="150275"/>
                    <a:pt x="625189" y="154456"/>
                  </a:cubicBezTo>
                  <a:cubicBezTo>
                    <a:pt x="623475" y="158304"/>
                    <a:pt x="620713" y="161610"/>
                    <a:pt x="617284" y="163981"/>
                  </a:cubicBezTo>
                  <a:cubicBezTo>
                    <a:pt x="613950" y="166267"/>
                    <a:pt x="610045" y="167591"/>
                    <a:pt x="605950" y="167791"/>
                  </a:cubicBezTo>
                  <a:cubicBezTo>
                    <a:pt x="608997" y="171515"/>
                    <a:pt x="610902" y="176049"/>
                    <a:pt x="611474" y="180840"/>
                  </a:cubicBezTo>
                  <a:cubicBezTo>
                    <a:pt x="611951" y="185746"/>
                    <a:pt x="611092" y="190699"/>
                    <a:pt x="608902" y="195128"/>
                  </a:cubicBezTo>
                  <a:cubicBezTo>
                    <a:pt x="606521" y="200557"/>
                    <a:pt x="602521" y="205120"/>
                    <a:pt x="597472" y="208177"/>
                  </a:cubicBezTo>
                  <a:cubicBezTo>
                    <a:pt x="592519" y="211025"/>
                    <a:pt x="586804" y="212444"/>
                    <a:pt x="581090" y="212273"/>
                  </a:cubicBezTo>
                  <a:cubicBezTo>
                    <a:pt x="574803" y="212054"/>
                    <a:pt x="568611" y="210530"/>
                    <a:pt x="562897" y="207796"/>
                  </a:cubicBezTo>
                  <a:cubicBezTo>
                    <a:pt x="557086" y="205272"/>
                    <a:pt x="551943" y="201576"/>
                    <a:pt x="547657" y="196938"/>
                  </a:cubicBezTo>
                  <a:cubicBezTo>
                    <a:pt x="543751" y="192680"/>
                    <a:pt x="541179" y="187441"/>
                    <a:pt x="540036" y="181793"/>
                  </a:cubicBezTo>
                  <a:cubicBezTo>
                    <a:pt x="539084" y="175944"/>
                    <a:pt x="540036" y="169963"/>
                    <a:pt x="542608" y="164648"/>
                  </a:cubicBezTo>
                  <a:cubicBezTo>
                    <a:pt x="544608" y="160028"/>
                    <a:pt x="547942" y="156085"/>
                    <a:pt x="552133" y="153313"/>
                  </a:cubicBezTo>
                  <a:cubicBezTo>
                    <a:pt x="556133" y="150665"/>
                    <a:pt x="560801" y="149179"/>
                    <a:pt x="565658" y="149027"/>
                  </a:cubicBezTo>
                  <a:cubicBezTo>
                    <a:pt x="560229" y="142550"/>
                    <a:pt x="559086" y="133511"/>
                    <a:pt x="562706" y="125881"/>
                  </a:cubicBezTo>
                  <a:close/>
                  <a:moveTo>
                    <a:pt x="572231" y="167982"/>
                  </a:moveTo>
                  <a:cubicBezTo>
                    <a:pt x="569373" y="168991"/>
                    <a:pt x="567182" y="171182"/>
                    <a:pt x="566039" y="173982"/>
                  </a:cubicBezTo>
                  <a:cubicBezTo>
                    <a:pt x="564706" y="176583"/>
                    <a:pt x="564515" y="179602"/>
                    <a:pt x="565468" y="182364"/>
                  </a:cubicBezTo>
                  <a:cubicBezTo>
                    <a:pt x="566611" y="185203"/>
                    <a:pt x="568802" y="187470"/>
                    <a:pt x="571659" y="188651"/>
                  </a:cubicBezTo>
                  <a:cubicBezTo>
                    <a:pt x="574326" y="190051"/>
                    <a:pt x="577564" y="190261"/>
                    <a:pt x="580422" y="189222"/>
                  </a:cubicBezTo>
                  <a:cubicBezTo>
                    <a:pt x="583089" y="188194"/>
                    <a:pt x="585280" y="186089"/>
                    <a:pt x="586328" y="183412"/>
                  </a:cubicBezTo>
                  <a:cubicBezTo>
                    <a:pt x="587757" y="180764"/>
                    <a:pt x="587947" y="177669"/>
                    <a:pt x="586995" y="174840"/>
                  </a:cubicBezTo>
                  <a:cubicBezTo>
                    <a:pt x="585852" y="172078"/>
                    <a:pt x="583660" y="169887"/>
                    <a:pt x="580899" y="168744"/>
                  </a:cubicBezTo>
                  <a:cubicBezTo>
                    <a:pt x="578136" y="167334"/>
                    <a:pt x="574993" y="167058"/>
                    <a:pt x="572040" y="167982"/>
                  </a:cubicBezTo>
                  <a:close/>
                  <a:moveTo>
                    <a:pt x="600806" y="139978"/>
                  </a:moveTo>
                  <a:cubicBezTo>
                    <a:pt x="600044" y="137721"/>
                    <a:pt x="598329" y="135902"/>
                    <a:pt x="596139" y="134930"/>
                  </a:cubicBezTo>
                  <a:cubicBezTo>
                    <a:pt x="593948" y="133930"/>
                    <a:pt x="591472" y="133930"/>
                    <a:pt x="589281" y="134930"/>
                  </a:cubicBezTo>
                  <a:cubicBezTo>
                    <a:pt x="586804" y="135959"/>
                    <a:pt x="584899" y="137968"/>
                    <a:pt x="584042" y="140454"/>
                  </a:cubicBezTo>
                  <a:cubicBezTo>
                    <a:pt x="582803" y="142712"/>
                    <a:pt x="582613" y="145350"/>
                    <a:pt x="583376" y="147789"/>
                  </a:cubicBezTo>
                  <a:cubicBezTo>
                    <a:pt x="584137" y="150056"/>
                    <a:pt x="585852" y="151865"/>
                    <a:pt x="588043" y="152742"/>
                  </a:cubicBezTo>
                  <a:cubicBezTo>
                    <a:pt x="590233" y="153694"/>
                    <a:pt x="592614" y="153694"/>
                    <a:pt x="594805" y="152742"/>
                  </a:cubicBezTo>
                  <a:cubicBezTo>
                    <a:pt x="597186" y="151732"/>
                    <a:pt x="598995" y="149808"/>
                    <a:pt x="599949" y="147408"/>
                  </a:cubicBezTo>
                  <a:cubicBezTo>
                    <a:pt x="601187" y="145150"/>
                    <a:pt x="601567" y="142483"/>
                    <a:pt x="600901" y="139978"/>
                  </a:cubicBezTo>
                  <a:close/>
                  <a:moveTo>
                    <a:pt x="802451" y="294283"/>
                  </a:moveTo>
                  <a:cubicBezTo>
                    <a:pt x="805689" y="295817"/>
                    <a:pt x="809499" y="295131"/>
                    <a:pt x="811976" y="292569"/>
                  </a:cubicBezTo>
                  <a:cubicBezTo>
                    <a:pt x="815975" y="287911"/>
                    <a:pt x="819215" y="282634"/>
                    <a:pt x="821501" y="276948"/>
                  </a:cubicBezTo>
                  <a:cubicBezTo>
                    <a:pt x="818643" y="278653"/>
                    <a:pt x="815309" y="279510"/>
                    <a:pt x="811976" y="279424"/>
                  </a:cubicBezTo>
                  <a:cubicBezTo>
                    <a:pt x="808261" y="279415"/>
                    <a:pt x="804641" y="278567"/>
                    <a:pt x="801308" y="276948"/>
                  </a:cubicBezTo>
                  <a:cubicBezTo>
                    <a:pt x="794258" y="273976"/>
                    <a:pt x="788639" y="268280"/>
                    <a:pt x="785782" y="261136"/>
                  </a:cubicBezTo>
                  <a:cubicBezTo>
                    <a:pt x="783305" y="253078"/>
                    <a:pt x="784162" y="244353"/>
                    <a:pt x="788163" y="236943"/>
                  </a:cubicBezTo>
                  <a:cubicBezTo>
                    <a:pt x="790544" y="231437"/>
                    <a:pt x="794353" y="226637"/>
                    <a:pt x="799116" y="223036"/>
                  </a:cubicBezTo>
                  <a:cubicBezTo>
                    <a:pt x="803593" y="219731"/>
                    <a:pt x="809022" y="217845"/>
                    <a:pt x="814546" y="217607"/>
                  </a:cubicBezTo>
                  <a:cubicBezTo>
                    <a:pt x="820738" y="217445"/>
                    <a:pt x="826834" y="218788"/>
                    <a:pt x="832358" y="221512"/>
                  </a:cubicBezTo>
                  <a:cubicBezTo>
                    <a:pt x="842836" y="224998"/>
                    <a:pt x="850646" y="233714"/>
                    <a:pt x="853028" y="244467"/>
                  </a:cubicBezTo>
                  <a:cubicBezTo>
                    <a:pt x="853885" y="256860"/>
                    <a:pt x="851314" y="269242"/>
                    <a:pt x="845408" y="280186"/>
                  </a:cubicBezTo>
                  <a:cubicBezTo>
                    <a:pt x="840551" y="292759"/>
                    <a:pt x="832549" y="303856"/>
                    <a:pt x="822071" y="312381"/>
                  </a:cubicBezTo>
                  <a:cubicBezTo>
                    <a:pt x="813118" y="318077"/>
                    <a:pt x="801688" y="318296"/>
                    <a:pt x="792449" y="312952"/>
                  </a:cubicBezTo>
                  <a:cubicBezTo>
                    <a:pt x="786829" y="310533"/>
                    <a:pt x="781972" y="306685"/>
                    <a:pt x="778257" y="301808"/>
                  </a:cubicBezTo>
                  <a:cubicBezTo>
                    <a:pt x="775018" y="297493"/>
                    <a:pt x="773113" y="292388"/>
                    <a:pt x="772637" y="287044"/>
                  </a:cubicBezTo>
                  <a:cubicBezTo>
                    <a:pt x="772161" y="281872"/>
                    <a:pt x="772827" y="276653"/>
                    <a:pt x="774732" y="271804"/>
                  </a:cubicBezTo>
                  <a:lnTo>
                    <a:pt x="796830" y="281901"/>
                  </a:lnTo>
                  <a:cubicBezTo>
                    <a:pt x="794925" y="286816"/>
                    <a:pt x="797402" y="292321"/>
                    <a:pt x="802355" y="294197"/>
                  </a:cubicBezTo>
                  <a:cubicBezTo>
                    <a:pt x="802355" y="294226"/>
                    <a:pt x="802451" y="294255"/>
                    <a:pt x="802546" y="294283"/>
                  </a:cubicBezTo>
                  <a:close/>
                  <a:moveTo>
                    <a:pt x="823596" y="261803"/>
                  </a:moveTo>
                  <a:cubicBezTo>
                    <a:pt x="826072" y="260774"/>
                    <a:pt x="828072" y="258784"/>
                    <a:pt x="829120" y="256279"/>
                  </a:cubicBezTo>
                  <a:cubicBezTo>
                    <a:pt x="830549" y="253735"/>
                    <a:pt x="830930" y="250687"/>
                    <a:pt x="829977" y="247896"/>
                  </a:cubicBezTo>
                  <a:cubicBezTo>
                    <a:pt x="828929" y="245306"/>
                    <a:pt x="826834" y="243296"/>
                    <a:pt x="824262" y="242372"/>
                  </a:cubicBezTo>
                  <a:cubicBezTo>
                    <a:pt x="821881" y="241010"/>
                    <a:pt x="818929" y="240772"/>
                    <a:pt x="816357" y="241705"/>
                  </a:cubicBezTo>
                  <a:cubicBezTo>
                    <a:pt x="813689" y="242791"/>
                    <a:pt x="811689" y="244934"/>
                    <a:pt x="810642" y="247611"/>
                  </a:cubicBezTo>
                  <a:cubicBezTo>
                    <a:pt x="809308" y="250049"/>
                    <a:pt x="809118" y="252897"/>
                    <a:pt x="809974" y="255516"/>
                  </a:cubicBezTo>
                  <a:cubicBezTo>
                    <a:pt x="811022" y="258155"/>
                    <a:pt x="813214" y="260231"/>
                    <a:pt x="815880" y="261231"/>
                  </a:cubicBezTo>
                  <a:cubicBezTo>
                    <a:pt x="818166" y="262451"/>
                    <a:pt x="820928" y="262660"/>
                    <a:pt x="823405" y="261803"/>
                  </a:cubicBezTo>
                  <a:close/>
                  <a:moveTo>
                    <a:pt x="1069340" y="376960"/>
                  </a:moveTo>
                  <a:lnTo>
                    <a:pt x="1060292" y="396582"/>
                  </a:lnTo>
                  <a:lnTo>
                    <a:pt x="1005714" y="371436"/>
                  </a:lnTo>
                  <a:lnTo>
                    <a:pt x="1014762" y="351814"/>
                  </a:lnTo>
                  <a:close/>
                  <a:moveTo>
                    <a:pt x="202565" y="293616"/>
                  </a:moveTo>
                  <a:lnTo>
                    <a:pt x="211519" y="274566"/>
                  </a:lnTo>
                  <a:lnTo>
                    <a:pt x="272860" y="238753"/>
                  </a:lnTo>
                  <a:lnTo>
                    <a:pt x="298768" y="250754"/>
                  </a:lnTo>
                  <a:lnTo>
                    <a:pt x="274861" y="302570"/>
                  </a:lnTo>
                  <a:lnTo>
                    <a:pt x="284386" y="306856"/>
                  </a:lnTo>
                  <a:lnTo>
                    <a:pt x="274861" y="327335"/>
                  </a:lnTo>
                  <a:lnTo>
                    <a:pt x="265336" y="323049"/>
                  </a:lnTo>
                  <a:lnTo>
                    <a:pt x="258763" y="337527"/>
                  </a:lnTo>
                  <a:lnTo>
                    <a:pt x="234855" y="326478"/>
                  </a:lnTo>
                  <a:lnTo>
                    <a:pt x="241523" y="312000"/>
                  </a:lnTo>
                  <a:close/>
                  <a:moveTo>
                    <a:pt x="264478" y="266756"/>
                  </a:moveTo>
                  <a:lnTo>
                    <a:pt x="235903" y="284282"/>
                  </a:lnTo>
                  <a:lnTo>
                    <a:pt x="252571" y="291902"/>
                  </a:lnTo>
                  <a:close/>
                  <a:moveTo>
                    <a:pt x="520796" y="376103"/>
                  </a:moveTo>
                  <a:lnTo>
                    <a:pt x="484695" y="359434"/>
                  </a:lnTo>
                  <a:lnTo>
                    <a:pt x="478505" y="372864"/>
                  </a:lnTo>
                  <a:cubicBezTo>
                    <a:pt x="481077" y="371893"/>
                    <a:pt x="483839" y="371560"/>
                    <a:pt x="486601" y="371912"/>
                  </a:cubicBezTo>
                  <a:cubicBezTo>
                    <a:pt x="489935" y="372150"/>
                    <a:pt x="493173" y="373026"/>
                    <a:pt x="496126" y="374484"/>
                  </a:cubicBezTo>
                  <a:cubicBezTo>
                    <a:pt x="501364" y="376646"/>
                    <a:pt x="505747" y="380370"/>
                    <a:pt x="508794" y="385152"/>
                  </a:cubicBezTo>
                  <a:cubicBezTo>
                    <a:pt x="511461" y="389495"/>
                    <a:pt x="512795" y="394534"/>
                    <a:pt x="512604" y="399630"/>
                  </a:cubicBezTo>
                  <a:cubicBezTo>
                    <a:pt x="512414" y="404973"/>
                    <a:pt x="511080" y="410221"/>
                    <a:pt x="508794" y="415060"/>
                  </a:cubicBezTo>
                  <a:cubicBezTo>
                    <a:pt x="505556" y="423690"/>
                    <a:pt x="498889" y="430596"/>
                    <a:pt x="490411" y="434110"/>
                  </a:cubicBezTo>
                  <a:cubicBezTo>
                    <a:pt x="481743" y="437044"/>
                    <a:pt x="472314" y="436244"/>
                    <a:pt x="464313" y="431920"/>
                  </a:cubicBezTo>
                  <a:cubicBezTo>
                    <a:pt x="458312" y="429338"/>
                    <a:pt x="452978" y="425471"/>
                    <a:pt x="448597" y="420585"/>
                  </a:cubicBezTo>
                  <a:cubicBezTo>
                    <a:pt x="444977" y="416422"/>
                    <a:pt x="442596" y="411288"/>
                    <a:pt x="441833" y="405821"/>
                  </a:cubicBezTo>
                  <a:cubicBezTo>
                    <a:pt x="441167" y="400392"/>
                    <a:pt x="442024" y="394896"/>
                    <a:pt x="444310" y="389914"/>
                  </a:cubicBezTo>
                  <a:lnTo>
                    <a:pt x="467360" y="400487"/>
                  </a:lnTo>
                  <a:cubicBezTo>
                    <a:pt x="466694" y="402402"/>
                    <a:pt x="466694" y="404478"/>
                    <a:pt x="467360" y="406392"/>
                  </a:cubicBezTo>
                  <a:cubicBezTo>
                    <a:pt x="468408" y="408612"/>
                    <a:pt x="470218" y="410355"/>
                    <a:pt x="472504" y="411250"/>
                  </a:cubicBezTo>
                  <a:cubicBezTo>
                    <a:pt x="474886" y="412536"/>
                    <a:pt x="477838" y="412536"/>
                    <a:pt x="480219" y="411250"/>
                  </a:cubicBezTo>
                  <a:cubicBezTo>
                    <a:pt x="482791" y="409640"/>
                    <a:pt x="484791" y="407278"/>
                    <a:pt x="485934" y="404488"/>
                  </a:cubicBezTo>
                  <a:cubicBezTo>
                    <a:pt x="487267" y="401973"/>
                    <a:pt x="487649" y="399049"/>
                    <a:pt x="486887" y="396296"/>
                  </a:cubicBezTo>
                  <a:cubicBezTo>
                    <a:pt x="485934" y="393772"/>
                    <a:pt x="483934" y="391762"/>
                    <a:pt x="481457" y="390771"/>
                  </a:cubicBezTo>
                  <a:cubicBezTo>
                    <a:pt x="479648" y="389771"/>
                    <a:pt x="477458" y="389467"/>
                    <a:pt x="475457" y="389914"/>
                  </a:cubicBezTo>
                  <a:cubicBezTo>
                    <a:pt x="473743" y="390362"/>
                    <a:pt x="472218" y="391410"/>
                    <a:pt x="471171" y="392867"/>
                  </a:cubicBezTo>
                  <a:lnTo>
                    <a:pt x="448215" y="382294"/>
                  </a:lnTo>
                  <a:lnTo>
                    <a:pt x="472695" y="329049"/>
                  </a:lnTo>
                  <a:lnTo>
                    <a:pt x="529845" y="355529"/>
                  </a:lnTo>
                  <a:close/>
                  <a:moveTo>
                    <a:pt x="726821" y="469067"/>
                  </a:moveTo>
                  <a:cubicBezTo>
                    <a:pt x="725964" y="466952"/>
                    <a:pt x="724249" y="465305"/>
                    <a:pt x="722059" y="464495"/>
                  </a:cubicBezTo>
                  <a:cubicBezTo>
                    <a:pt x="718630" y="462723"/>
                    <a:pt x="714344" y="463419"/>
                    <a:pt x="711677" y="466210"/>
                  </a:cubicBezTo>
                  <a:cubicBezTo>
                    <a:pt x="707676" y="470810"/>
                    <a:pt x="704438" y="476058"/>
                    <a:pt x="702152" y="481735"/>
                  </a:cubicBezTo>
                  <a:cubicBezTo>
                    <a:pt x="705009" y="479983"/>
                    <a:pt x="708343" y="479059"/>
                    <a:pt x="711677" y="479068"/>
                  </a:cubicBezTo>
                  <a:cubicBezTo>
                    <a:pt x="715487" y="479020"/>
                    <a:pt x="719392" y="479868"/>
                    <a:pt x="722820" y="481545"/>
                  </a:cubicBezTo>
                  <a:cubicBezTo>
                    <a:pt x="729964" y="484440"/>
                    <a:pt x="735489" y="490165"/>
                    <a:pt x="738252" y="497356"/>
                  </a:cubicBezTo>
                  <a:cubicBezTo>
                    <a:pt x="740633" y="505367"/>
                    <a:pt x="739775" y="513997"/>
                    <a:pt x="735776" y="521359"/>
                  </a:cubicBezTo>
                  <a:cubicBezTo>
                    <a:pt x="733394" y="526846"/>
                    <a:pt x="729679" y="531627"/>
                    <a:pt x="724917" y="535266"/>
                  </a:cubicBezTo>
                  <a:cubicBezTo>
                    <a:pt x="720439" y="538590"/>
                    <a:pt x="715106" y="540476"/>
                    <a:pt x="709486" y="540695"/>
                  </a:cubicBezTo>
                  <a:cubicBezTo>
                    <a:pt x="703295" y="540886"/>
                    <a:pt x="697103" y="539542"/>
                    <a:pt x="691484" y="536790"/>
                  </a:cubicBezTo>
                  <a:cubicBezTo>
                    <a:pt x="680911" y="533256"/>
                    <a:pt x="673005" y="524255"/>
                    <a:pt x="670910" y="513263"/>
                  </a:cubicBezTo>
                  <a:cubicBezTo>
                    <a:pt x="670148" y="500633"/>
                    <a:pt x="672814" y="488041"/>
                    <a:pt x="678815" y="476878"/>
                  </a:cubicBezTo>
                  <a:cubicBezTo>
                    <a:pt x="683483" y="464419"/>
                    <a:pt x="691675" y="453598"/>
                    <a:pt x="702438" y="445731"/>
                  </a:cubicBezTo>
                  <a:cubicBezTo>
                    <a:pt x="711772" y="440520"/>
                    <a:pt x="723107" y="440520"/>
                    <a:pt x="732441" y="445731"/>
                  </a:cubicBezTo>
                  <a:cubicBezTo>
                    <a:pt x="740538" y="448721"/>
                    <a:pt x="746919" y="455084"/>
                    <a:pt x="749872" y="463162"/>
                  </a:cubicBezTo>
                  <a:cubicBezTo>
                    <a:pt x="752254" y="470686"/>
                    <a:pt x="751968" y="478792"/>
                    <a:pt x="749014" y="486117"/>
                  </a:cubicBezTo>
                  <a:lnTo>
                    <a:pt x="727107" y="475925"/>
                  </a:lnTo>
                  <a:cubicBezTo>
                    <a:pt x="727583" y="473658"/>
                    <a:pt x="727489" y="471286"/>
                    <a:pt x="726821" y="469067"/>
                  </a:cubicBezTo>
                  <a:close/>
                  <a:moveTo>
                    <a:pt x="700246" y="496404"/>
                  </a:moveTo>
                  <a:cubicBezTo>
                    <a:pt x="697580" y="497318"/>
                    <a:pt x="695484" y="499385"/>
                    <a:pt x="694436" y="502023"/>
                  </a:cubicBezTo>
                  <a:cubicBezTo>
                    <a:pt x="693008" y="504586"/>
                    <a:pt x="692722" y="507615"/>
                    <a:pt x="693579" y="510405"/>
                  </a:cubicBezTo>
                  <a:cubicBezTo>
                    <a:pt x="694722" y="513111"/>
                    <a:pt x="696913" y="515244"/>
                    <a:pt x="699675" y="516311"/>
                  </a:cubicBezTo>
                  <a:cubicBezTo>
                    <a:pt x="702152" y="517587"/>
                    <a:pt x="705009" y="517835"/>
                    <a:pt x="707581" y="516978"/>
                  </a:cubicBezTo>
                  <a:cubicBezTo>
                    <a:pt x="710248" y="515892"/>
                    <a:pt x="712248" y="513749"/>
                    <a:pt x="713295" y="511072"/>
                  </a:cubicBezTo>
                  <a:cubicBezTo>
                    <a:pt x="714629" y="508558"/>
                    <a:pt x="714915" y="505605"/>
                    <a:pt x="714058" y="502881"/>
                  </a:cubicBezTo>
                  <a:cubicBezTo>
                    <a:pt x="713011" y="500290"/>
                    <a:pt x="710914" y="498233"/>
                    <a:pt x="708343" y="497166"/>
                  </a:cubicBezTo>
                  <a:cubicBezTo>
                    <a:pt x="705867" y="495937"/>
                    <a:pt x="702914" y="495670"/>
                    <a:pt x="700246" y="496404"/>
                  </a:cubicBezTo>
                  <a:close/>
                  <a:moveTo>
                    <a:pt x="963803" y="624134"/>
                  </a:moveTo>
                  <a:lnTo>
                    <a:pt x="944753" y="615180"/>
                  </a:lnTo>
                  <a:lnTo>
                    <a:pt x="935228" y="635183"/>
                  </a:lnTo>
                  <a:lnTo>
                    <a:pt x="912559" y="624801"/>
                  </a:lnTo>
                  <a:lnTo>
                    <a:pt x="922084" y="604798"/>
                  </a:lnTo>
                  <a:lnTo>
                    <a:pt x="903034" y="595749"/>
                  </a:lnTo>
                  <a:lnTo>
                    <a:pt x="912559" y="574413"/>
                  </a:lnTo>
                  <a:lnTo>
                    <a:pt x="931609" y="583462"/>
                  </a:lnTo>
                  <a:lnTo>
                    <a:pt x="941134" y="563269"/>
                  </a:lnTo>
                  <a:lnTo>
                    <a:pt x="963803" y="573747"/>
                  </a:lnTo>
                  <a:lnTo>
                    <a:pt x="954278" y="593845"/>
                  </a:lnTo>
                  <a:lnTo>
                    <a:pt x="973328" y="602798"/>
                  </a:lnTo>
                  <a:close/>
                  <a:moveTo>
                    <a:pt x="32544" y="686713"/>
                  </a:moveTo>
                  <a:cubicBezTo>
                    <a:pt x="42546" y="681274"/>
                    <a:pt x="54547" y="681274"/>
                    <a:pt x="64548" y="686713"/>
                  </a:cubicBezTo>
                  <a:cubicBezTo>
                    <a:pt x="75216" y="690685"/>
                    <a:pt x="83122" y="699791"/>
                    <a:pt x="85599" y="710907"/>
                  </a:cubicBezTo>
                  <a:cubicBezTo>
                    <a:pt x="87217" y="723480"/>
                    <a:pt x="85027" y="736253"/>
                    <a:pt x="79121" y="747483"/>
                  </a:cubicBezTo>
                  <a:cubicBezTo>
                    <a:pt x="74359" y="759341"/>
                    <a:pt x="66168" y="769476"/>
                    <a:pt x="55500" y="776534"/>
                  </a:cubicBezTo>
                  <a:cubicBezTo>
                    <a:pt x="45498" y="782020"/>
                    <a:pt x="33402" y="782020"/>
                    <a:pt x="23400" y="776534"/>
                  </a:cubicBezTo>
                  <a:cubicBezTo>
                    <a:pt x="12637" y="772686"/>
                    <a:pt x="4636" y="763580"/>
                    <a:pt x="2255" y="752436"/>
                  </a:cubicBezTo>
                  <a:cubicBezTo>
                    <a:pt x="731" y="739777"/>
                    <a:pt x="3112" y="726947"/>
                    <a:pt x="9018" y="715669"/>
                  </a:cubicBezTo>
                  <a:cubicBezTo>
                    <a:pt x="13780" y="703772"/>
                    <a:pt x="22067" y="693647"/>
                    <a:pt x="32830" y="686713"/>
                  </a:cubicBezTo>
                  <a:close/>
                  <a:moveTo>
                    <a:pt x="61119" y="719384"/>
                  </a:moveTo>
                  <a:cubicBezTo>
                    <a:pt x="61405" y="714888"/>
                    <a:pt x="58642" y="710764"/>
                    <a:pt x="54357" y="709288"/>
                  </a:cubicBezTo>
                  <a:cubicBezTo>
                    <a:pt x="50546" y="706840"/>
                    <a:pt x="45498" y="707440"/>
                    <a:pt x="42355" y="710716"/>
                  </a:cubicBezTo>
                  <a:cubicBezTo>
                    <a:pt x="38259" y="715250"/>
                    <a:pt x="35021" y="720517"/>
                    <a:pt x="32830" y="726242"/>
                  </a:cubicBezTo>
                  <a:cubicBezTo>
                    <a:pt x="29877" y="731795"/>
                    <a:pt x="28068" y="737834"/>
                    <a:pt x="27306" y="744054"/>
                  </a:cubicBezTo>
                  <a:cubicBezTo>
                    <a:pt x="26829" y="748607"/>
                    <a:pt x="29687" y="752845"/>
                    <a:pt x="34068" y="754150"/>
                  </a:cubicBezTo>
                  <a:cubicBezTo>
                    <a:pt x="37974" y="756493"/>
                    <a:pt x="42927" y="755950"/>
                    <a:pt x="46165" y="752817"/>
                  </a:cubicBezTo>
                  <a:cubicBezTo>
                    <a:pt x="50356" y="748169"/>
                    <a:pt x="53785" y="742815"/>
                    <a:pt x="56166" y="737005"/>
                  </a:cubicBezTo>
                  <a:cubicBezTo>
                    <a:pt x="58928" y="731586"/>
                    <a:pt x="60739" y="725718"/>
                    <a:pt x="61405" y="719670"/>
                  </a:cubicBezTo>
                  <a:close/>
                  <a:moveTo>
                    <a:pt x="243428" y="875308"/>
                  </a:moveTo>
                  <a:cubicBezTo>
                    <a:pt x="241903" y="871984"/>
                    <a:pt x="241903" y="868155"/>
                    <a:pt x="243428" y="864831"/>
                  </a:cubicBezTo>
                  <a:cubicBezTo>
                    <a:pt x="244857" y="861430"/>
                    <a:pt x="247809" y="858849"/>
                    <a:pt x="251333" y="857782"/>
                  </a:cubicBezTo>
                  <a:cubicBezTo>
                    <a:pt x="255239" y="856668"/>
                    <a:pt x="259335" y="857078"/>
                    <a:pt x="262954" y="858925"/>
                  </a:cubicBezTo>
                  <a:cubicBezTo>
                    <a:pt x="266669" y="860430"/>
                    <a:pt x="269717" y="863335"/>
                    <a:pt x="271336" y="867021"/>
                  </a:cubicBezTo>
                  <a:cubicBezTo>
                    <a:pt x="272860" y="870345"/>
                    <a:pt x="272860" y="874175"/>
                    <a:pt x="271336" y="877499"/>
                  </a:cubicBezTo>
                  <a:cubicBezTo>
                    <a:pt x="269907" y="880880"/>
                    <a:pt x="267049" y="883433"/>
                    <a:pt x="263525" y="884452"/>
                  </a:cubicBezTo>
                  <a:cubicBezTo>
                    <a:pt x="259715" y="885605"/>
                    <a:pt x="255525" y="885224"/>
                    <a:pt x="252000" y="883405"/>
                  </a:cubicBezTo>
                  <a:cubicBezTo>
                    <a:pt x="248190" y="881909"/>
                    <a:pt x="245047" y="879014"/>
                    <a:pt x="243332" y="875308"/>
                  </a:cubicBezTo>
                  <a:close/>
                  <a:moveTo>
                    <a:pt x="532511" y="967701"/>
                  </a:moveTo>
                  <a:lnTo>
                    <a:pt x="522986" y="988942"/>
                  </a:lnTo>
                  <a:lnTo>
                    <a:pt x="453930" y="957128"/>
                  </a:lnTo>
                  <a:lnTo>
                    <a:pt x="463455" y="935887"/>
                  </a:lnTo>
                  <a:close/>
                  <a:moveTo>
                    <a:pt x="547466" y="935411"/>
                  </a:moveTo>
                  <a:lnTo>
                    <a:pt x="537941" y="956747"/>
                  </a:lnTo>
                  <a:lnTo>
                    <a:pt x="468885" y="924933"/>
                  </a:lnTo>
                  <a:lnTo>
                    <a:pt x="478410" y="903597"/>
                  </a:lnTo>
                  <a:close/>
                  <a:moveTo>
                    <a:pt x="766541" y="1037710"/>
                  </a:moveTo>
                  <a:lnTo>
                    <a:pt x="768446" y="1062665"/>
                  </a:lnTo>
                  <a:lnTo>
                    <a:pt x="744252" y="1060189"/>
                  </a:lnTo>
                  <a:lnTo>
                    <a:pt x="762065" y="1076667"/>
                  </a:lnTo>
                  <a:lnTo>
                    <a:pt x="740633" y="1092002"/>
                  </a:lnTo>
                  <a:lnTo>
                    <a:pt x="731108" y="1068666"/>
                  </a:lnTo>
                  <a:lnTo>
                    <a:pt x="725678" y="1093050"/>
                  </a:lnTo>
                  <a:lnTo>
                    <a:pt x="702818" y="1082572"/>
                  </a:lnTo>
                  <a:lnTo>
                    <a:pt x="717678" y="1062474"/>
                  </a:lnTo>
                  <a:lnTo>
                    <a:pt x="693865" y="1070856"/>
                  </a:lnTo>
                  <a:lnTo>
                    <a:pt x="691293" y="1043806"/>
                  </a:lnTo>
                  <a:lnTo>
                    <a:pt x="715583" y="1046282"/>
                  </a:lnTo>
                  <a:lnTo>
                    <a:pt x="697960" y="1030375"/>
                  </a:lnTo>
                  <a:lnTo>
                    <a:pt x="718153" y="1015612"/>
                  </a:lnTo>
                  <a:lnTo>
                    <a:pt x="728821" y="1038757"/>
                  </a:lnTo>
                  <a:lnTo>
                    <a:pt x="733870" y="1013897"/>
                  </a:lnTo>
                  <a:lnTo>
                    <a:pt x="757396" y="1024756"/>
                  </a:lnTo>
                  <a:lnTo>
                    <a:pt x="742061" y="1044853"/>
                  </a:lnTo>
                  <a:close/>
                  <a:moveTo>
                    <a:pt x="135224" y="477830"/>
                  </a:moveTo>
                  <a:lnTo>
                    <a:pt x="145415" y="455637"/>
                  </a:lnTo>
                  <a:lnTo>
                    <a:pt x="182563" y="472782"/>
                  </a:lnTo>
                  <a:lnTo>
                    <a:pt x="141986" y="560888"/>
                  </a:lnTo>
                  <a:lnTo>
                    <a:pt x="117317" y="549458"/>
                  </a:lnTo>
                  <a:lnTo>
                    <a:pt x="147607" y="483545"/>
                  </a:lnTo>
                  <a:close/>
                  <a:moveTo>
                    <a:pt x="360014" y="619181"/>
                  </a:moveTo>
                  <a:cubicBezTo>
                    <a:pt x="366586" y="617238"/>
                    <a:pt x="372967" y="614581"/>
                    <a:pt x="379064" y="611275"/>
                  </a:cubicBezTo>
                  <a:cubicBezTo>
                    <a:pt x="383921" y="608856"/>
                    <a:pt x="387827" y="604951"/>
                    <a:pt x="390304" y="600131"/>
                  </a:cubicBezTo>
                  <a:cubicBezTo>
                    <a:pt x="391447" y="598036"/>
                    <a:pt x="391827" y="595607"/>
                    <a:pt x="391351" y="593273"/>
                  </a:cubicBezTo>
                  <a:cubicBezTo>
                    <a:pt x="390779" y="591216"/>
                    <a:pt x="389256" y="589558"/>
                    <a:pt x="387255" y="588796"/>
                  </a:cubicBezTo>
                  <a:cubicBezTo>
                    <a:pt x="385064" y="587644"/>
                    <a:pt x="382492" y="587834"/>
                    <a:pt x="380493" y="589272"/>
                  </a:cubicBezTo>
                  <a:cubicBezTo>
                    <a:pt x="377825" y="591187"/>
                    <a:pt x="375825" y="593883"/>
                    <a:pt x="374682" y="596988"/>
                  </a:cubicBezTo>
                  <a:lnTo>
                    <a:pt x="351727" y="586510"/>
                  </a:lnTo>
                  <a:cubicBezTo>
                    <a:pt x="354585" y="580281"/>
                    <a:pt x="359061" y="574899"/>
                    <a:pt x="364681" y="570889"/>
                  </a:cubicBezTo>
                  <a:cubicBezTo>
                    <a:pt x="369443" y="567594"/>
                    <a:pt x="375064" y="565793"/>
                    <a:pt x="380779" y="565746"/>
                  </a:cubicBezTo>
                  <a:cubicBezTo>
                    <a:pt x="386684" y="565679"/>
                    <a:pt x="392494" y="566984"/>
                    <a:pt x="397828" y="569556"/>
                  </a:cubicBezTo>
                  <a:cubicBezTo>
                    <a:pt x="406305" y="572528"/>
                    <a:pt x="413258" y="578862"/>
                    <a:pt x="416878" y="587082"/>
                  </a:cubicBezTo>
                  <a:cubicBezTo>
                    <a:pt x="419449" y="594435"/>
                    <a:pt x="418879" y="602522"/>
                    <a:pt x="415354" y="609465"/>
                  </a:cubicBezTo>
                  <a:cubicBezTo>
                    <a:pt x="411353" y="617952"/>
                    <a:pt x="404686" y="624858"/>
                    <a:pt x="396304" y="629087"/>
                  </a:cubicBezTo>
                  <a:cubicBezTo>
                    <a:pt x="386875" y="634002"/>
                    <a:pt x="376778" y="637374"/>
                    <a:pt x="366300" y="639088"/>
                  </a:cubicBezTo>
                  <a:lnTo>
                    <a:pt x="396400" y="652995"/>
                  </a:lnTo>
                  <a:lnTo>
                    <a:pt x="387636" y="672045"/>
                  </a:lnTo>
                  <a:lnTo>
                    <a:pt x="326105" y="643470"/>
                  </a:lnTo>
                  <a:lnTo>
                    <a:pt x="334297" y="625753"/>
                  </a:lnTo>
                  <a:cubicBezTo>
                    <a:pt x="344012" y="623563"/>
                    <a:pt x="352870" y="621277"/>
                    <a:pt x="359918" y="619181"/>
                  </a:cubicBezTo>
                  <a:close/>
                  <a:moveTo>
                    <a:pt x="599854" y="671378"/>
                  </a:moveTo>
                  <a:cubicBezTo>
                    <a:pt x="608426" y="669044"/>
                    <a:pt x="617570" y="670073"/>
                    <a:pt x="625380" y="674236"/>
                  </a:cubicBezTo>
                  <a:cubicBezTo>
                    <a:pt x="630905" y="676617"/>
                    <a:pt x="635763" y="680198"/>
                    <a:pt x="639763" y="684713"/>
                  </a:cubicBezTo>
                  <a:cubicBezTo>
                    <a:pt x="643002" y="688514"/>
                    <a:pt x="645002" y="693133"/>
                    <a:pt x="645668" y="698048"/>
                  </a:cubicBezTo>
                  <a:cubicBezTo>
                    <a:pt x="646240" y="702811"/>
                    <a:pt x="645478" y="707620"/>
                    <a:pt x="643382" y="711955"/>
                  </a:cubicBezTo>
                  <a:cubicBezTo>
                    <a:pt x="641478" y="716641"/>
                    <a:pt x="638144" y="720594"/>
                    <a:pt x="633857" y="723194"/>
                  </a:cubicBezTo>
                  <a:cubicBezTo>
                    <a:pt x="630142" y="725137"/>
                    <a:pt x="625952" y="725966"/>
                    <a:pt x="621760" y="725575"/>
                  </a:cubicBezTo>
                  <a:lnTo>
                    <a:pt x="621760" y="726052"/>
                  </a:lnTo>
                  <a:cubicBezTo>
                    <a:pt x="629572" y="732919"/>
                    <a:pt x="631667" y="744273"/>
                    <a:pt x="626809" y="753483"/>
                  </a:cubicBezTo>
                  <a:cubicBezTo>
                    <a:pt x="624714" y="758208"/>
                    <a:pt x="621476" y="762285"/>
                    <a:pt x="617284" y="765295"/>
                  </a:cubicBezTo>
                  <a:cubicBezTo>
                    <a:pt x="612998" y="768066"/>
                    <a:pt x="608045" y="769581"/>
                    <a:pt x="602996" y="769676"/>
                  </a:cubicBezTo>
                  <a:cubicBezTo>
                    <a:pt x="596996" y="769648"/>
                    <a:pt x="591090" y="768285"/>
                    <a:pt x="585661" y="765675"/>
                  </a:cubicBezTo>
                  <a:cubicBezTo>
                    <a:pt x="576898" y="762161"/>
                    <a:pt x="569659" y="755684"/>
                    <a:pt x="565182" y="747388"/>
                  </a:cubicBezTo>
                  <a:cubicBezTo>
                    <a:pt x="561658" y="738777"/>
                    <a:pt x="562134" y="729061"/>
                    <a:pt x="566421" y="720813"/>
                  </a:cubicBezTo>
                  <a:lnTo>
                    <a:pt x="589470" y="731481"/>
                  </a:lnTo>
                  <a:cubicBezTo>
                    <a:pt x="587852" y="733957"/>
                    <a:pt x="587375" y="736996"/>
                    <a:pt x="588043" y="739863"/>
                  </a:cubicBezTo>
                  <a:cubicBezTo>
                    <a:pt x="588995" y="742539"/>
                    <a:pt x="590995" y="744663"/>
                    <a:pt x="593662" y="745673"/>
                  </a:cubicBezTo>
                  <a:cubicBezTo>
                    <a:pt x="595757" y="746559"/>
                    <a:pt x="598043" y="746559"/>
                    <a:pt x="600140" y="745673"/>
                  </a:cubicBezTo>
                  <a:cubicBezTo>
                    <a:pt x="602235" y="744673"/>
                    <a:pt x="603853" y="742949"/>
                    <a:pt x="604807" y="740815"/>
                  </a:cubicBezTo>
                  <a:cubicBezTo>
                    <a:pt x="606139" y="738244"/>
                    <a:pt x="606139" y="735196"/>
                    <a:pt x="604807" y="732624"/>
                  </a:cubicBezTo>
                  <a:cubicBezTo>
                    <a:pt x="602615" y="729652"/>
                    <a:pt x="599663" y="727366"/>
                    <a:pt x="596234" y="726052"/>
                  </a:cubicBezTo>
                  <a:lnTo>
                    <a:pt x="591947" y="724147"/>
                  </a:lnTo>
                  <a:lnTo>
                    <a:pt x="600806" y="705097"/>
                  </a:lnTo>
                  <a:lnTo>
                    <a:pt x="604902" y="707002"/>
                  </a:lnTo>
                  <a:cubicBezTo>
                    <a:pt x="607568" y="708345"/>
                    <a:pt x="610426" y="709030"/>
                    <a:pt x="613378" y="709002"/>
                  </a:cubicBezTo>
                  <a:cubicBezTo>
                    <a:pt x="616236" y="708687"/>
                    <a:pt x="618713" y="706716"/>
                    <a:pt x="619570" y="703954"/>
                  </a:cubicBezTo>
                  <a:cubicBezTo>
                    <a:pt x="620713" y="701982"/>
                    <a:pt x="620999" y="699648"/>
                    <a:pt x="620333" y="697477"/>
                  </a:cubicBezTo>
                  <a:cubicBezTo>
                    <a:pt x="619665" y="695581"/>
                    <a:pt x="618141" y="694086"/>
                    <a:pt x="616236" y="693381"/>
                  </a:cubicBezTo>
                  <a:cubicBezTo>
                    <a:pt x="614332" y="692238"/>
                    <a:pt x="611951" y="692238"/>
                    <a:pt x="610045" y="693381"/>
                  </a:cubicBezTo>
                  <a:cubicBezTo>
                    <a:pt x="608045" y="694657"/>
                    <a:pt x="606425" y="696467"/>
                    <a:pt x="605378" y="698620"/>
                  </a:cubicBezTo>
                  <a:lnTo>
                    <a:pt x="582327" y="688047"/>
                  </a:lnTo>
                  <a:cubicBezTo>
                    <a:pt x="585661" y="680360"/>
                    <a:pt x="591947" y="674340"/>
                    <a:pt x="599758" y="671378"/>
                  </a:cubicBezTo>
                  <a:close/>
                  <a:moveTo>
                    <a:pt x="891700" y="799585"/>
                  </a:moveTo>
                  <a:lnTo>
                    <a:pt x="779781" y="870831"/>
                  </a:lnTo>
                  <a:lnTo>
                    <a:pt x="764540" y="855972"/>
                  </a:lnTo>
                  <a:lnTo>
                    <a:pt x="876459" y="784725"/>
                  </a:lnTo>
                  <a:close/>
                </a:path>
              </a:pathLst>
            </a:custGeom>
            <a:solidFill>
              <a:srgbClr val="2E365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15" name="Google Shape;1433;p46">
            <a:extLst>
              <a:ext uri="{FF2B5EF4-FFF2-40B4-BE49-F238E27FC236}">
                <a16:creationId xmlns:a16="http://schemas.microsoft.com/office/drawing/2014/main" id="{D4F92EE4-2956-F91C-65D0-68BB028912D4}"/>
              </a:ext>
            </a:extLst>
          </p:cNvPr>
          <p:cNvSpPr/>
          <p:nvPr/>
        </p:nvSpPr>
        <p:spPr>
          <a:xfrm>
            <a:off x="8355859" y="329220"/>
            <a:ext cx="889599" cy="624915"/>
          </a:xfrm>
          <a:custGeom>
            <a:avLst/>
            <a:gdLst/>
            <a:ahLst/>
            <a:cxnLst/>
            <a:rect l="l" t="t" r="r" b="b"/>
            <a:pathLst>
              <a:path w="376387" h="285325" extrusionOk="0">
                <a:moveTo>
                  <a:pt x="374067" y="36778"/>
                </a:moveTo>
                <a:cubicBezTo>
                  <a:pt x="373950" y="29231"/>
                  <a:pt x="368799" y="22706"/>
                  <a:pt x="361486" y="20841"/>
                </a:cubicBezTo>
                <a:lnTo>
                  <a:pt x="220595" y="517"/>
                </a:lnTo>
                <a:cubicBezTo>
                  <a:pt x="215483" y="-786"/>
                  <a:pt x="210051" y="408"/>
                  <a:pt x="205954" y="3725"/>
                </a:cubicBezTo>
                <a:lnTo>
                  <a:pt x="6192" y="165665"/>
                </a:lnTo>
                <a:cubicBezTo>
                  <a:pt x="-4399" y="174250"/>
                  <a:pt x="-793" y="191225"/>
                  <a:pt x="12365" y="194768"/>
                </a:cubicBezTo>
                <a:lnTo>
                  <a:pt x="56166" y="206554"/>
                </a:lnTo>
                <a:cubicBezTo>
                  <a:pt x="64587" y="208817"/>
                  <a:pt x="69839" y="217176"/>
                  <a:pt x="68247" y="225745"/>
                </a:cubicBezTo>
                <a:lnTo>
                  <a:pt x="60817" y="265542"/>
                </a:lnTo>
                <a:cubicBezTo>
                  <a:pt x="58538" y="277733"/>
                  <a:pt x="69878" y="288066"/>
                  <a:pt x="81804" y="284671"/>
                </a:cubicBezTo>
                <a:lnTo>
                  <a:pt x="364257" y="208177"/>
                </a:lnTo>
                <a:cubicBezTo>
                  <a:pt x="371523" y="206109"/>
                  <a:pt x="376502" y="199420"/>
                  <a:pt x="376385" y="191857"/>
                </a:cubicBezTo>
                <a:lnTo>
                  <a:pt x="374059" y="36762"/>
                </a:lnTo>
                <a:close/>
              </a:path>
            </a:pathLst>
          </a:custGeom>
          <a:noFill/>
          <a:ln w="9525" cap="flat" cmpd="sng">
            <a:solidFill>
              <a:srgbClr val="1A3777"/>
            </a:solidFill>
            <a:prstDash val="solid"/>
            <a:miter lim="8000"/>
            <a:headEnd type="none" w="sm" len="sm"/>
            <a:tailEnd type="none" w="sm" len="sm"/>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16" name="Google Shape;528;p33">
            <a:extLst>
              <a:ext uri="{FF2B5EF4-FFF2-40B4-BE49-F238E27FC236}">
                <a16:creationId xmlns:a16="http://schemas.microsoft.com/office/drawing/2014/main" id="{1E3A4595-C940-C632-181F-C53F5ABE6B15}"/>
              </a:ext>
            </a:extLst>
          </p:cNvPr>
          <p:cNvSpPr/>
          <p:nvPr/>
        </p:nvSpPr>
        <p:spPr>
          <a:xfrm rot="5400000">
            <a:off x="8061817" y="151696"/>
            <a:ext cx="589161" cy="661609"/>
          </a:xfrm>
          <a:custGeom>
            <a:avLst/>
            <a:gdLst/>
            <a:ahLst/>
            <a:cxnLst/>
            <a:rect l="l" t="t" r="r" b="b"/>
            <a:pathLst>
              <a:path w="1231446" h="1492318" extrusionOk="0">
                <a:moveTo>
                  <a:pt x="-100" y="91460"/>
                </a:moveTo>
                <a:lnTo>
                  <a:pt x="113166" y="-94"/>
                </a:lnTo>
                <a:lnTo>
                  <a:pt x="185057" y="88661"/>
                </a:lnTo>
                <a:lnTo>
                  <a:pt x="201716" y="75006"/>
                </a:lnTo>
                <a:lnTo>
                  <a:pt x="1197756" y="1308228"/>
                </a:lnTo>
                <a:lnTo>
                  <a:pt x="1231346" y="1464574"/>
                </a:lnTo>
                <a:lnTo>
                  <a:pt x="1197210" y="1492224"/>
                </a:lnTo>
                <a:lnTo>
                  <a:pt x="1051310" y="1426614"/>
                </a:lnTo>
                <a:lnTo>
                  <a:pt x="55065" y="193870"/>
                </a:lnTo>
                <a:lnTo>
                  <a:pt x="71655" y="180215"/>
                </a:lnTo>
                <a:close/>
              </a:path>
            </a:pathLst>
          </a:custGeom>
          <a:solidFill>
            <a:srgbClr val="7162ED"/>
          </a:solidFill>
          <a:ln>
            <a:noFill/>
          </a:ln>
        </p:spPr>
        <p:txBody>
          <a:bodyPr spcFirstLastPara="1" wrap="square" lIns="91425" tIns="45700" rIns="91425" bIns="45700" anchor="ctr" anchorCtr="0">
            <a:noAutofit/>
          </a:bodyPr>
          <a:lstStyle/>
          <a:p>
            <a:pPr>
              <a:defRPr/>
            </a:pPr>
            <a:endParaRPr sz="1800" dirty="0">
              <a:latin typeface="Calibri"/>
              <a:ea typeface="Calibri"/>
              <a:cs typeface="Calibri"/>
              <a:sym typeface="Calibri"/>
            </a:endParaRPr>
          </a:p>
        </p:txBody>
      </p:sp>
      <p:sp>
        <p:nvSpPr>
          <p:cNvPr id="17" name="Google Shape;529;p33">
            <a:extLst>
              <a:ext uri="{FF2B5EF4-FFF2-40B4-BE49-F238E27FC236}">
                <a16:creationId xmlns:a16="http://schemas.microsoft.com/office/drawing/2014/main" id="{08934921-9FE2-BCC3-AB72-D87073474909}"/>
              </a:ext>
            </a:extLst>
          </p:cNvPr>
          <p:cNvSpPr/>
          <p:nvPr/>
        </p:nvSpPr>
        <p:spPr>
          <a:xfrm rot="5400000">
            <a:off x="8041789" y="144510"/>
            <a:ext cx="616375" cy="648767"/>
          </a:xfrm>
          <a:custGeom>
            <a:avLst/>
            <a:gdLst/>
            <a:ahLst/>
            <a:cxnLst/>
            <a:rect l="l" t="t" r="r" b="b"/>
            <a:pathLst>
              <a:path w="1288329" h="1463353" extrusionOk="0">
                <a:moveTo>
                  <a:pt x="1264118" y="1458224"/>
                </a:moveTo>
                <a:lnTo>
                  <a:pt x="1226704" y="1411935"/>
                </a:lnTo>
                <a:lnTo>
                  <a:pt x="1247800" y="1394867"/>
                </a:lnTo>
                <a:lnTo>
                  <a:pt x="1285214" y="1441156"/>
                </a:lnTo>
                <a:cubicBezTo>
                  <a:pt x="1289911" y="1446994"/>
                  <a:pt x="1289024" y="1455521"/>
                  <a:pt x="1283234" y="1460273"/>
                </a:cubicBezTo>
                <a:lnTo>
                  <a:pt x="1283234" y="1460273"/>
                </a:lnTo>
                <a:cubicBezTo>
                  <a:pt x="1277376" y="1464950"/>
                  <a:pt x="1268849" y="1464034"/>
                  <a:pt x="1264118" y="1458224"/>
                </a:cubicBezTo>
                <a:close/>
                <a:moveTo>
                  <a:pt x="-100" y="182059"/>
                </a:moveTo>
                <a:lnTo>
                  <a:pt x="414797" y="695475"/>
                </a:lnTo>
                <a:cubicBezTo>
                  <a:pt x="441813" y="673518"/>
                  <a:pt x="446026" y="633858"/>
                  <a:pt x="424219" y="606719"/>
                </a:cubicBezTo>
                <a:lnTo>
                  <a:pt x="110162" y="217561"/>
                </a:lnTo>
                <a:lnTo>
                  <a:pt x="140134" y="193392"/>
                </a:lnTo>
                <a:lnTo>
                  <a:pt x="172222" y="233127"/>
                </a:lnTo>
                <a:lnTo>
                  <a:pt x="318737" y="114741"/>
                </a:lnTo>
                <a:lnTo>
                  <a:pt x="225612" y="-94"/>
                </a:lnTo>
                <a:lnTo>
                  <a:pt x="139451" y="69476"/>
                </a:lnTo>
                <a:lnTo>
                  <a:pt x="79097" y="118292"/>
                </a:lnTo>
                <a:lnTo>
                  <a:pt x="49125" y="142529"/>
                </a:lnTo>
                <a:lnTo>
                  <a:pt x="49125" y="142529"/>
                </a:lnTo>
                <a:close/>
                <a:moveTo>
                  <a:pt x="1036699" y="1302971"/>
                </a:moveTo>
                <a:lnTo>
                  <a:pt x="1103675" y="1248898"/>
                </a:lnTo>
                <a:lnTo>
                  <a:pt x="282006" y="232035"/>
                </a:lnTo>
                <a:lnTo>
                  <a:pt x="215098" y="286244"/>
                </a:lnTo>
                <a:lnTo>
                  <a:pt x="223700" y="296826"/>
                </a:lnTo>
                <a:lnTo>
                  <a:pt x="280026" y="251356"/>
                </a:lnTo>
                <a:lnTo>
                  <a:pt x="1084490" y="1246850"/>
                </a:lnTo>
                <a:lnTo>
                  <a:pt x="1028165" y="1292388"/>
                </a:lnTo>
                <a:close/>
              </a:path>
            </a:pathLst>
          </a:custGeom>
          <a:solidFill>
            <a:srgbClr val="2E365F"/>
          </a:solidFill>
          <a:ln>
            <a:noFill/>
          </a:ln>
        </p:spPr>
        <p:txBody>
          <a:bodyPr spcFirstLastPara="1" wrap="square" lIns="91425" tIns="45700" rIns="91425" bIns="45700" anchor="ctr" anchorCtr="0">
            <a:noAutofit/>
          </a:bodyPr>
          <a:lstStyle/>
          <a:p>
            <a:pPr>
              <a:defRPr/>
            </a:pPr>
            <a:endParaRPr sz="1800" dirty="0">
              <a:latin typeface="Calibri"/>
              <a:ea typeface="Calibri"/>
              <a:cs typeface="Calibri"/>
              <a:sym typeface="Calibri"/>
            </a:endParaRPr>
          </a:p>
        </p:txBody>
      </p:sp>
      <p:sp>
        <p:nvSpPr>
          <p:cNvPr id="18" name="Google Shape;695;p33">
            <a:extLst>
              <a:ext uri="{FF2B5EF4-FFF2-40B4-BE49-F238E27FC236}">
                <a16:creationId xmlns:a16="http://schemas.microsoft.com/office/drawing/2014/main" id="{8B8205CD-57B8-6727-0E47-B20CB07EC00C}"/>
              </a:ext>
            </a:extLst>
          </p:cNvPr>
          <p:cNvSpPr/>
          <p:nvPr/>
        </p:nvSpPr>
        <p:spPr>
          <a:xfrm>
            <a:off x="9017468" y="187919"/>
            <a:ext cx="162842" cy="162842"/>
          </a:xfrm>
          <a:custGeom>
            <a:avLst/>
            <a:gdLst/>
            <a:ahLst/>
            <a:cxnLst/>
            <a:rect l="l" t="t" r="r" b="b"/>
            <a:pathLst>
              <a:path w="48178" h="48178" extrusionOk="0">
                <a:moveTo>
                  <a:pt x="48178" y="24085"/>
                </a:moveTo>
                <a:lnTo>
                  <a:pt x="31734" y="31734"/>
                </a:lnTo>
                <a:lnTo>
                  <a:pt x="24085" y="48178"/>
                </a:lnTo>
                <a:lnTo>
                  <a:pt x="16445" y="31734"/>
                </a:lnTo>
                <a:lnTo>
                  <a:pt x="0" y="24085"/>
                </a:lnTo>
                <a:lnTo>
                  <a:pt x="16445" y="16444"/>
                </a:lnTo>
                <a:lnTo>
                  <a:pt x="24085" y="0"/>
                </a:lnTo>
                <a:lnTo>
                  <a:pt x="31734" y="16444"/>
                </a:lnTo>
                <a:lnTo>
                  <a:pt x="48178" y="24085"/>
                </a:lnTo>
                <a:close/>
              </a:path>
            </a:pathLst>
          </a:custGeom>
          <a:noFill/>
          <a:ln w="9525" cap="flat" cmpd="sng">
            <a:solidFill>
              <a:srgbClr val="1A3777"/>
            </a:solidFill>
            <a:prstDash val="solid"/>
            <a:miter lim="8000"/>
            <a:headEnd type="none" w="sm" len="sm"/>
            <a:tailEnd type="none" w="sm" len="sm"/>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
        <p:nvSpPr>
          <p:cNvPr id="19" name="Google Shape;694;p33">
            <a:extLst>
              <a:ext uri="{FF2B5EF4-FFF2-40B4-BE49-F238E27FC236}">
                <a16:creationId xmlns:a16="http://schemas.microsoft.com/office/drawing/2014/main" id="{08830C94-D7F1-8E5D-194A-2522945AB2AF}"/>
              </a:ext>
            </a:extLst>
          </p:cNvPr>
          <p:cNvSpPr/>
          <p:nvPr/>
        </p:nvSpPr>
        <p:spPr>
          <a:xfrm>
            <a:off x="8660048" y="591121"/>
            <a:ext cx="604574" cy="74022"/>
          </a:xfrm>
          <a:custGeom>
            <a:avLst/>
            <a:gdLst/>
            <a:ahLst/>
            <a:cxnLst/>
            <a:rect l="l" t="t" r="r" b="b"/>
            <a:pathLst>
              <a:path w="178868" h="21900" extrusionOk="0">
                <a:moveTo>
                  <a:pt x="0" y="21900"/>
                </a:moveTo>
                <a:cubicBezTo>
                  <a:pt x="22353" y="21900"/>
                  <a:pt x="24374" y="0"/>
                  <a:pt x="44713" y="0"/>
                </a:cubicBezTo>
                <a:cubicBezTo>
                  <a:pt x="65052" y="0"/>
                  <a:pt x="67058" y="21900"/>
                  <a:pt x="89411" y="21900"/>
                </a:cubicBezTo>
                <a:cubicBezTo>
                  <a:pt x="111764" y="21900"/>
                  <a:pt x="114495" y="0"/>
                  <a:pt x="134140" y="0"/>
                </a:cubicBezTo>
                <a:cubicBezTo>
                  <a:pt x="153784" y="0"/>
                  <a:pt x="156500" y="21900"/>
                  <a:pt x="178869" y="21900"/>
                </a:cubicBezTo>
              </a:path>
            </a:pathLst>
          </a:custGeom>
          <a:noFill/>
          <a:ln w="9525" cap="flat" cmpd="sng">
            <a:solidFill>
              <a:srgbClr val="1A3777"/>
            </a:solidFill>
            <a:prstDash val="solid"/>
            <a:miter lim="8000"/>
            <a:headEnd type="none" w="sm" len="sm"/>
            <a:tailEnd type="none" w="sm" len="sm"/>
          </a:ln>
        </p:spPr>
        <p:txBody>
          <a:bodyPr spcFirstLastPara="1" wrap="square" lIns="91425" tIns="45700" rIns="91425" bIns="45700" anchor="ctr" anchorCtr="0">
            <a:noAutofit/>
          </a:bodyPr>
          <a:lstStyle/>
          <a:p>
            <a:pPr>
              <a:defRPr/>
            </a:pPr>
            <a:endParaRPr sz="1800">
              <a:latin typeface="Calibri"/>
              <a:ea typeface="Calibri"/>
              <a:cs typeface="Calibri"/>
              <a:sym typeface="Calibri"/>
            </a:endParaRPr>
          </a:p>
        </p:txBody>
      </p:sp>
    </p:spTree>
    <p:extLst>
      <p:ext uri="{BB962C8B-B14F-4D97-AF65-F5344CB8AC3E}">
        <p14:creationId xmlns:p14="http://schemas.microsoft.com/office/powerpoint/2010/main" val="1893301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left)">
                                      <p:cBhvr>
                                        <p:cTn id="14" dur="500"/>
                                        <p:tgtEl>
                                          <p:spTgt spid="3">
                                            <p:txEl>
                                              <p:pRg st="0" end="0"/>
                                            </p:txEl>
                                          </p:spTgt>
                                        </p:tgtEl>
                                      </p:cBhvr>
                                    </p:animEffect>
                                  </p:childTnLst>
                                </p:cTn>
                              </p:par>
                              <p:par>
                                <p:cTn id="15" presetID="2" presetClass="entr" presetSubtype="2"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1+#ppt_w/2"/>
                                          </p:val>
                                        </p:tav>
                                        <p:tav tm="100000">
                                          <p:val>
                                            <p:strVal val="#ppt_x"/>
                                          </p:val>
                                        </p:tav>
                                      </p:tavLst>
                                    </p:anim>
                                    <p:anim calcmode="lin" valueType="num">
                                      <p:cBhvr additive="base">
                                        <p:cTn id="18" dur="500" fill="hold"/>
                                        <p:tgtEl>
                                          <p:spTgt spid="9"/>
                                        </p:tgtEl>
                                        <p:attrNameLst>
                                          <p:attrName>ppt_y</p:attrName>
                                        </p:attrNameLst>
                                      </p:cBhvr>
                                      <p:tavLst>
                                        <p:tav tm="0">
                                          <p:val>
                                            <p:strVal val="#ppt_y"/>
                                          </p:val>
                                        </p:tav>
                                        <p:tav tm="100000">
                                          <p:val>
                                            <p:strVal val="#ppt_y"/>
                                          </p:val>
                                        </p:tav>
                                      </p:tavLst>
                                    </p:anim>
                                  </p:childTnLst>
                                </p:cTn>
                              </p:par>
                            </p:childTnLst>
                          </p:cTn>
                        </p:par>
                        <p:par>
                          <p:cTn id="19" fill="hold">
                            <p:stCondLst>
                              <p:cond delay="500"/>
                            </p:stCondLst>
                            <p:childTnLst>
                              <p:par>
                                <p:cTn id="20" presetID="22" presetClass="entr" presetSubtype="8" fill="hold" nodeType="after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wipe(left)">
                                      <p:cBhvr>
                                        <p:cTn id="22" dur="500"/>
                                        <p:tgtEl>
                                          <p:spTgt spid="3">
                                            <p:txEl>
                                              <p:pRg st="1" end="1"/>
                                            </p:txEl>
                                          </p:spTgt>
                                        </p:tgtEl>
                                      </p:cBhvr>
                                    </p:animEffect>
                                  </p:childTnLst>
                                </p:cTn>
                              </p:par>
                            </p:childTnLst>
                          </p:cTn>
                        </p:par>
                        <p:par>
                          <p:cTn id="23" fill="hold">
                            <p:stCondLst>
                              <p:cond delay="1000"/>
                            </p:stCondLst>
                            <p:childTnLst>
                              <p:par>
                                <p:cTn id="24" presetID="22" presetClass="entr" presetSubtype="8" fill="hold" nodeType="after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wipe(left)">
                                      <p:cBhvr>
                                        <p:cTn id="26" dur="500"/>
                                        <p:tgtEl>
                                          <p:spTgt spid="3">
                                            <p:txEl>
                                              <p:pRg st="2" end="2"/>
                                            </p:txEl>
                                          </p:spTgt>
                                        </p:tgtEl>
                                      </p:cBhvr>
                                    </p:animEffect>
                                  </p:childTnLst>
                                </p:cTn>
                              </p:par>
                            </p:childTnLst>
                          </p:cTn>
                        </p:par>
                        <p:par>
                          <p:cTn id="27" fill="hold">
                            <p:stCondLst>
                              <p:cond delay="1500"/>
                            </p:stCondLst>
                            <p:childTnLst>
                              <p:par>
                                <p:cTn id="28" presetID="22" presetClass="entr" presetSubtype="8" fill="hold" nodeType="after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wipe(left)">
                                      <p:cBhvr>
                                        <p:cTn id="30" dur="500"/>
                                        <p:tgtEl>
                                          <p:spTgt spid="3">
                                            <p:txEl>
                                              <p:pRg st="3" end="3"/>
                                            </p:txEl>
                                          </p:spTgt>
                                        </p:tgtEl>
                                      </p:cBhvr>
                                    </p:animEffect>
                                  </p:childTnLst>
                                </p:cTn>
                              </p:par>
                            </p:childTnLst>
                          </p:cTn>
                        </p:par>
                        <p:par>
                          <p:cTn id="31" fill="hold">
                            <p:stCondLst>
                              <p:cond delay="2000"/>
                            </p:stCondLst>
                            <p:childTnLst>
                              <p:par>
                                <p:cTn id="32" presetID="22" presetClass="entr" presetSubtype="8" fill="hold" nodeType="after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wipe(left)">
                                      <p:cBhvr>
                                        <p:cTn id="34" dur="500"/>
                                        <p:tgtEl>
                                          <p:spTgt spid="3">
                                            <p:txEl>
                                              <p:pRg st="4" end="4"/>
                                            </p:txEl>
                                          </p:spTgt>
                                        </p:tgtEl>
                                      </p:cBhvr>
                                    </p:animEffect>
                                  </p:childTnLst>
                                </p:cTn>
                              </p:par>
                              <p:par>
                                <p:cTn id="35" presetID="2" presetClass="entr" presetSubtype="4"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ppt_x"/>
                                          </p:val>
                                        </p:tav>
                                        <p:tav tm="100000">
                                          <p:val>
                                            <p:strVal val="#ppt_x"/>
                                          </p:val>
                                        </p:tav>
                                      </p:tavLst>
                                    </p:anim>
                                    <p:anim calcmode="lin" valueType="num">
                                      <p:cBhvr additive="base">
                                        <p:cTn id="38" dur="500" fill="hold"/>
                                        <p:tgtEl>
                                          <p:spTgt spid="7"/>
                                        </p:tgtEl>
                                        <p:attrNameLst>
                                          <p:attrName>ppt_y</p:attrName>
                                        </p:attrNameLst>
                                      </p:cBhvr>
                                      <p:tavLst>
                                        <p:tav tm="0">
                                          <p:val>
                                            <p:strVal val="1+#ppt_h/2"/>
                                          </p:val>
                                        </p:tav>
                                        <p:tav tm="100000">
                                          <p:val>
                                            <p:strVal val="#ppt_y"/>
                                          </p:val>
                                        </p:tav>
                                      </p:tavLst>
                                    </p:anim>
                                  </p:childTnLst>
                                </p:cTn>
                              </p:par>
                            </p:childTnLst>
                          </p:cTn>
                        </p:par>
                        <p:par>
                          <p:cTn id="39" fill="hold">
                            <p:stCondLst>
                              <p:cond delay="2500"/>
                            </p:stCondLst>
                            <p:childTnLst>
                              <p:par>
                                <p:cTn id="40" presetID="10" presetClass="entr" presetSubtype="0" fill="hold" grpId="0" nodeType="afterEffect">
                                  <p:stCondLst>
                                    <p:cond delay="50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D8B870BD-FBD7-647A-7BB5-31AA0E3732DD}"/>
              </a:ext>
            </a:extLst>
          </p:cNvPr>
          <p:cNvSpPr>
            <a:spLocks noGrp="1"/>
          </p:cNvSpPr>
          <p:nvPr>
            <p:ph type="title"/>
          </p:nvPr>
        </p:nvSpPr>
        <p:spPr/>
        <p:txBody>
          <a:bodyPr/>
          <a:lstStyle/>
          <a:p>
            <a:r>
              <a:rPr lang="vi-VN" dirty="0"/>
              <a:t>Thống kê mô tả</a:t>
            </a:r>
            <a:br>
              <a:rPr lang="vi-VN" dirty="0"/>
            </a:br>
            <a:endParaRPr lang="vi-VN" dirty="0"/>
          </a:p>
        </p:txBody>
      </p:sp>
      <p:sp>
        <p:nvSpPr>
          <p:cNvPr id="3" name="Tiêu đề 2">
            <a:extLst>
              <a:ext uri="{FF2B5EF4-FFF2-40B4-BE49-F238E27FC236}">
                <a16:creationId xmlns:a16="http://schemas.microsoft.com/office/drawing/2014/main" id="{7E038EC1-B6B2-2035-5DBA-9EFBFFB22F48}"/>
              </a:ext>
            </a:extLst>
          </p:cNvPr>
          <p:cNvSpPr>
            <a:spLocks noGrp="1"/>
          </p:cNvSpPr>
          <p:nvPr>
            <p:ph type="title" idx="2"/>
          </p:nvPr>
        </p:nvSpPr>
        <p:spPr/>
        <p:txBody>
          <a:bodyPr/>
          <a:lstStyle/>
          <a:p>
            <a:r>
              <a:rPr lang="vi-VN" dirty="0"/>
              <a:t>3</a:t>
            </a:r>
          </a:p>
        </p:txBody>
      </p:sp>
      <p:sp>
        <p:nvSpPr>
          <p:cNvPr id="4" name="Tiêu đề phụ 3">
            <a:extLst>
              <a:ext uri="{FF2B5EF4-FFF2-40B4-BE49-F238E27FC236}">
                <a16:creationId xmlns:a16="http://schemas.microsoft.com/office/drawing/2014/main" id="{27163141-235B-92E8-F679-2A5C4AF84F4E}"/>
              </a:ext>
            </a:extLst>
          </p:cNvPr>
          <p:cNvSpPr>
            <a:spLocks noGrp="1"/>
          </p:cNvSpPr>
          <p:nvPr>
            <p:ph type="subTitle" idx="1"/>
          </p:nvPr>
        </p:nvSpPr>
        <p:spPr>
          <a:xfrm>
            <a:off x="3151899" y="2287500"/>
            <a:ext cx="4150499" cy="693000"/>
          </a:xfrm>
        </p:spPr>
        <p:txBody>
          <a:bodyPr/>
          <a:lstStyle/>
          <a:p>
            <a:r>
              <a:rPr lang="vi-VN" dirty="0"/>
              <a:t>Tính toán và vẽ biểu đồ để khám phá, hiểu dữ liệu và sự phân bố trước suy diễn</a:t>
            </a:r>
          </a:p>
        </p:txBody>
      </p:sp>
      <p:grpSp>
        <p:nvGrpSpPr>
          <p:cNvPr id="5" name="Google Shape;786;p31">
            <a:extLst>
              <a:ext uri="{FF2B5EF4-FFF2-40B4-BE49-F238E27FC236}">
                <a16:creationId xmlns:a16="http://schemas.microsoft.com/office/drawing/2014/main" id="{61DDA279-23A0-7339-2CA5-85B47795EEE1}"/>
              </a:ext>
            </a:extLst>
          </p:cNvPr>
          <p:cNvGrpSpPr/>
          <p:nvPr/>
        </p:nvGrpSpPr>
        <p:grpSpPr>
          <a:xfrm>
            <a:off x="-293971" y="3015282"/>
            <a:ext cx="2751034" cy="2804704"/>
            <a:chOff x="713221" y="949677"/>
            <a:chExt cx="2987196" cy="3008759"/>
          </a:xfrm>
        </p:grpSpPr>
        <p:grpSp>
          <p:nvGrpSpPr>
            <p:cNvPr id="6" name="Google Shape;787;p31">
              <a:extLst>
                <a:ext uri="{FF2B5EF4-FFF2-40B4-BE49-F238E27FC236}">
                  <a16:creationId xmlns:a16="http://schemas.microsoft.com/office/drawing/2014/main" id="{42D27857-6F39-D44F-6BAC-1DEE4F6C2415}"/>
                </a:ext>
              </a:extLst>
            </p:cNvPr>
            <p:cNvGrpSpPr/>
            <p:nvPr/>
          </p:nvGrpSpPr>
          <p:grpSpPr>
            <a:xfrm>
              <a:off x="1974337" y="1193590"/>
              <a:ext cx="1726080" cy="1115462"/>
              <a:chOff x="4838012" y="1361547"/>
              <a:chExt cx="951900" cy="615156"/>
            </a:xfrm>
          </p:grpSpPr>
          <p:sp>
            <p:nvSpPr>
              <p:cNvPr id="80" name="Google Shape;788;p31">
                <a:extLst>
                  <a:ext uri="{FF2B5EF4-FFF2-40B4-BE49-F238E27FC236}">
                    <a16:creationId xmlns:a16="http://schemas.microsoft.com/office/drawing/2014/main" id="{52E2D30B-5CC9-AE1B-506C-CF8D8DD83FF1}"/>
                  </a:ext>
                </a:extLst>
              </p:cNvPr>
              <p:cNvSpPr/>
              <p:nvPr/>
            </p:nvSpPr>
            <p:spPr>
              <a:xfrm>
                <a:off x="4838012" y="1419903"/>
                <a:ext cx="951900" cy="556800"/>
              </a:xfrm>
              <a:prstGeom prst="rect">
                <a:avLst/>
              </a:prstGeom>
              <a:solidFill>
                <a:srgbClr val="CBDDF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1" name="Google Shape;789;p31">
                <a:extLst>
                  <a:ext uri="{FF2B5EF4-FFF2-40B4-BE49-F238E27FC236}">
                    <a16:creationId xmlns:a16="http://schemas.microsoft.com/office/drawing/2014/main" id="{5572A41E-19FB-D852-20FB-C244ED3824D9}"/>
                  </a:ext>
                </a:extLst>
              </p:cNvPr>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rgbClr val="6389EB"/>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2" name="Google Shape;790;p31">
                <a:extLst>
                  <a:ext uri="{FF2B5EF4-FFF2-40B4-BE49-F238E27FC236}">
                    <a16:creationId xmlns:a16="http://schemas.microsoft.com/office/drawing/2014/main" id="{1AA6BB33-FF60-2719-81FC-DEFD356656D0}"/>
                  </a:ext>
                </a:extLst>
              </p:cNvPr>
              <p:cNvSpPr/>
              <p:nvPr/>
            </p:nvSpPr>
            <p:spPr>
              <a:xfrm>
                <a:off x="4863842" y="1376853"/>
                <a:ext cx="25800" cy="27600"/>
              </a:xfrm>
              <a:prstGeom prst="ellipse">
                <a:avLst/>
              </a:prstGeom>
              <a:solidFill>
                <a:srgbClr val="FDFDF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3" name="Google Shape;791;p31">
                <a:extLst>
                  <a:ext uri="{FF2B5EF4-FFF2-40B4-BE49-F238E27FC236}">
                    <a16:creationId xmlns:a16="http://schemas.microsoft.com/office/drawing/2014/main" id="{AC446A76-9F78-D1C6-B4BB-8C28F2F1C258}"/>
                  </a:ext>
                </a:extLst>
              </p:cNvPr>
              <p:cNvSpPr/>
              <p:nvPr/>
            </p:nvSpPr>
            <p:spPr>
              <a:xfrm>
                <a:off x="4904979" y="1376853"/>
                <a:ext cx="25800" cy="27600"/>
              </a:xfrm>
              <a:prstGeom prst="ellipse">
                <a:avLst/>
              </a:prstGeom>
              <a:solidFill>
                <a:srgbClr val="FDFDF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4" name="Google Shape;792;p31">
                <a:extLst>
                  <a:ext uri="{FF2B5EF4-FFF2-40B4-BE49-F238E27FC236}">
                    <a16:creationId xmlns:a16="http://schemas.microsoft.com/office/drawing/2014/main" id="{9654C462-DF65-944E-048F-BC427ACA0F48}"/>
                  </a:ext>
                </a:extLst>
              </p:cNvPr>
              <p:cNvSpPr/>
              <p:nvPr/>
            </p:nvSpPr>
            <p:spPr>
              <a:xfrm>
                <a:off x="4945159" y="1376853"/>
                <a:ext cx="26700" cy="27600"/>
              </a:xfrm>
              <a:prstGeom prst="ellipse">
                <a:avLst/>
              </a:prstGeom>
              <a:solidFill>
                <a:srgbClr val="FDFDF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5" name="Google Shape;793;p31">
                <a:extLst>
                  <a:ext uri="{FF2B5EF4-FFF2-40B4-BE49-F238E27FC236}">
                    <a16:creationId xmlns:a16="http://schemas.microsoft.com/office/drawing/2014/main" id="{87585FB8-9869-78C7-DFDC-368D44A27809}"/>
                  </a:ext>
                </a:extLst>
              </p:cNvPr>
              <p:cNvSpPr/>
              <p:nvPr/>
            </p:nvSpPr>
            <p:spPr>
              <a:xfrm>
                <a:off x="4902109" y="1478261"/>
                <a:ext cx="348300" cy="348300"/>
              </a:xfrm>
              <a:prstGeom prst="ellipse">
                <a:avLst/>
              </a:prstGeom>
              <a:solidFill>
                <a:srgbClr val="CBDDF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6" name="Google Shape;794;p31">
                <a:extLst>
                  <a:ext uri="{FF2B5EF4-FFF2-40B4-BE49-F238E27FC236}">
                    <a16:creationId xmlns:a16="http://schemas.microsoft.com/office/drawing/2014/main" id="{2A2F1790-60B5-FB69-7781-B872CB5CEDE0}"/>
                  </a:ext>
                </a:extLst>
              </p:cNvPr>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7" name="Google Shape;795;p31">
                <a:extLst>
                  <a:ext uri="{FF2B5EF4-FFF2-40B4-BE49-F238E27FC236}">
                    <a16:creationId xmlns:a16="http://schemas.microsoft.com/office/drawing/2014/main" id="{7E702373-55B2-CDA7-9AEC-F4EDF0A9ABBA}"/>
                  </a:ext>
                </a:extLst>
              </p:cNvPr>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8" name="Google Shape;796;p31">
                <a:extLst>
                  <a:ext uri="{FF2B5EF4-FFF2-40B4-BE49-F238E27FC236}">
                    <a16:creationId xmlns:a16="http://schemas.microsoft.com/office/drawing/2014/main" id="{BE55D26D-E6D3-1475-F5DF-CD98E5BD1E06}"/>
                  </a:ext>
                </a:extLst>
              </p:cNvPr>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rgbClr val="FF9D35"/>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89" name="Google Shape;797;p31">
                <a:extLst>
                  <a:ext uri="{FF2B5EF4-FFF2-40B4-BE49-F238E27FC236}">
                    <a16:creationId xmlns:a16="http://schemas.microsoft.com/office/drawing/2014/main" id="{87F8A8A9-D6FB-7706-3BEE-294755D504E7}"/>
                  </a:ext>
                </a:extLst>
              </p:cNvPr>
              <p:cNvSpPr/>
              <p:nvPr/>
            </p:nvSpPr>
            <p:spPr>
              <a:xfrm>
                <a:off x="5313479" y="1549055"/>
                <a:ext cx="412500" cy="23100"/>
              </a:xfrm>
              <a:prstGeom prst="rect">
                <a:avLst/>
              </a:pr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0" name="Google Shape;798;p31">
                <a:extLst>
                  <a:ext uri="{FF2B5EF4-FFF2-40B4-BE49-F238E27FC236}">
                    <a16:creationId xmlns:a16="http://schemas.microsoft.com/office/drawing/2014/main" id="{66107BAD-DCE2-0785-C912-0B334D463048}"/>
                  </a:ext>
                </a:extLst>
              </p:cNvPr>
              <p:cNvSpPr/>
              <p:nvPr/>
            </p:nvSpPr>
            <p:spPr>
              <a:xfrm>
                <a:off x="5313479" y="1610282"/>
                <a:ext cx="412500" cy="23100"/>
              </a:xfrm>
              <a:prstGeom prst="rect">
                <a:avLst/>
              </a:pr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1" name="Google Shape;799;p31">
                <a:extLst>
                  <a:ext uri="{FF2B5EF4-FFF2-40B4-BE49-F238E27FC236}">
                    <a16:creationId xmlns:a16="http://schemas.microsoft.com/office/drawing/2014/main" id="{6BE3AE8E-6948-A9CF-12D8-DA334FB992F9}"/>
                  </a:ext>
                </a:extLst>
              </p:cNvPr>
              <p:cNvSpPr/>
              <p:nvPr/>
            </p:nvSpPr>
            <p:spPr>
              <a:xfrm>
                <a:off x="5313479" y="1671510"/>
                <a:ext cx="323400" cy="23100"/>
              </a:xfrm>
              <a:prstGeom prst="rect">
                <a:avLst/>
              </a:pr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2" name="Google Shape;800;p31">
                <a:extLst>
                  <a:ext uri="{FF2B5EF4-FFF2-40B4-BE49-F238E27FC236}">
                    <a16:creationId xmlns:a16="http://schemas.microsoft.com/office/drawing/2014/main" id="{514EC739-C1F7-6077-031D-F6A65442908D}"/>
                  </a:ext>
                </a:extLst>
              </p:cNvPr>
              <p:cNvSpPr/>
              <p:nvPr/>
            </p:nvSpPr>
            <p:spPr>
              <a:xfrm>
                <a:off x="5313479" y="1732737"/>
                <a:ext cx="205800" cy="24000"/>
              </a:xfrm>
              <a:prstGeom prst="rect">
                <a:avLst/>
              </a:pr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3" name="Google Shape;801;p31">
                <a:extLst>
                  <a:ext uri="{FF2B5EF4-FFF2-40B4-BE49-F238E27FC236}">
                    <a16:creationId xmlns:a16="http://schemas.microsoft.com/office/drawing/2014/main" id="{E3712986-B7BD-FFFE-6E99-0A939C125230}"/>
                  </a:ext>
                </a:extLst>
              </p:cNvPr>
              <p:cNvSpPr/>
              <p:nvPr/>
            </p:nvSpPr>
            <p:spPr>
              <a:xfrm>
                <a:off x="4970989" y="1884848"/>
                <a:ext cx="145500" cy="22200"/>
              </a:xfrm>
              <a:prstGeom prst="rect">
                <a:avLst/>
              </a:pr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4" name="Google Shape;802;p31">
                <a:extLst>
                  <a:ext uri="{FF2B5EF4-FFF2-40B4-BE49-F238E27FC236}">
                    <a16:creationId xmlns:a16="http://schemas.microsoft.com/office/drawing/2014/main" id="{092FDC53-5321-22AB-B805-4B4A29E149D8}"/>
                  </a:ext>
                </a:extLst>
              </p:cNvPr>
              <p:cNvSpPr/>
              <p:nvPr/>
            </p:nvSpPr>
            <p:spPr>
              <a:xfrm>
                <a:off x="4889672" y="1867628"/>
                <a:ext cx="57600" cy="57600"/>
              </a:xfrm>
              <a:prstGeom prst="ellipse">
                <a:avLst/>
              </a:pr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5" name="Google Shape;803;p31">
                <a:extLst>
                  <a:ext uri="{FF2B5EF4-FFF2-40B4-BE49-F238E27FC236}">
                    <a16:creationId xmlns:a16="http://schemas.microsoft.com/office/drawing/2014/main" id="{B30E5083-7AEE-D59D-18E2-C114D405F461}"/>
                  </a:ext>
                </a:extLst>
              </p:cNvPr>
              <p:cNvSpPr/>
              <p:nvPr/>
            </p:nvSpPr>
            <p:spPr>
              <a:xfrm>
                <a:off x="5257036" y="1884848"/>
                <a:ext cx="145500" cy="22200"/>
              </a:xfrm>
              <a:prstGeom prst="rect">
                <a:avLst/>
              </a:pr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6" name="Google Shape;804;p31">
                <a:extLst>
                  <a:ext uri="{FF2B5EF4-FFF2-40B4-BE49-F238E27FC236}">
                    <a16:creationId xmlns:a16="http://schemas.microsoft.com/office/drawing/2014/main" id="{B6667F9D-9319-F20F-2B42-EA4D9CB16D2C}"/>
                  </a:ext>
                </a:extLst>
              </p:cNvPr>
              <p:cNvSpPr/>
              <p:nvPr/>
            </p:nvSpPr>
            <p:spPr>
              <a:xfrm>
                <a:off x="5175718" y="1867628"/>
                <a:ext cx="57600" cy="57600"/>
              </a:xfrm>
              <a:prstGeom prst="ellipse">
                <a:avLst/>
              </a:prstGeom>
              <a:solidFill>
                <a:srgbClr val="FF9D35"/>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7" name="Google Shape;805;p31">
                <a:extLst>
                  <a:ext uri="{FF2B5EF4-FFF2-40B4-BE49-F238E27FC236}">
                    <a16:creationId xmlns:a16="http://schemas.microsoft.com/office/drawing/2014/main" id="{AC381DDA-1FB1-D4D9-5019-B54085190238}"/>
                  </a:ext>
                </a:extLst>
              </p:cNvPr>
              <p:cNvSpPr/>
              <p:nvPr/>
            </p:nvSpPr>
            <p:spPr>
              <a:xfrm>
                <a:off x="5543081" y="1884848"/>
                <a:ext cx="144600" cy="22200"/>
              </a:xfrm>
              <a:prstGeom prst="rect">
                <a:avLst/>
              </a:pr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8" name="Google Shape;806;p31">
                <a:extLst>
                  <a:ext uri="{FF2B5EF4-FFF2-40B4-BE49-F238E27FC236}">
                    <a16:creationId xmlns:a16="http://schemas.microsoft.com/office/drawing/2014/main" id="{1CCD291C-8EEF-4784-0B5B-4C27D253851D}"/>
                  </a:ext>
                </a:extLst>
              </p:cNvPr>
              <p:cNvSpPr/>
              <p:nvPr/>
            </p:nvSpPr>
            <p:spPr>
              <a:xfrm>
                <a:off x="5461764" y="1867628"/>
                <a:ext cx="56400" cy="57600"/>
              </a:xfrm>
              <a:prstGeom prst="ellipse">
                <a:avLst/>
              </a:pr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7" name="Google Shape;807;p31">
              <a:extLst>
                <a:ext uri="{FF2B5EF4-FFF2-40B4-BE49-F238E27FC236}">
                  <a16:creationId xmlns:a16="http://schemas.microsoft.com/office/drawing/2014/main" id="{55A936EA-A6BE-6244-7903-5CAD33514E1D}"/>
                </a:ext>
              </a:extLst>
            </p:cNvPr>
            <p:cNvGrpSpPr/>
            <p:nvPr/>
          </p:nvGrpSpPr>
          <p:grpSpPr>
            <a:xfrm>
              <a:off x="1442946" y="949677"/>
              <a:ext cx="437992" cy="437992"/>
              <a:chOff x="1309269" y="3291652"/>
              <a:chExt cx="415198" cy="415198"/>
            </a:xfrm>
          </p:grpSpPr>
          <p:sp>
            <p:nvSpPr>
              <p:cNvPr id="78" name="Google Shape;808;p31">
                <a:extLst>
                  <a:ext uri="{FF2B5EF4-FFF2-40B4-BE49-F238E27FC236}">
                    <a16:creationId xmlns:a16="http://schemas.microsoft.com/office/drawing/2014/main" id="{A6FAE00B-4C15-02DD-D37D-1CF18EC9E552}"/>
                  </a:ext>
                </a:extLst>
              </p:cNvPr>
              <p:cNvSpPr/>
              <p:nvPr/>
            </p:nvSpPr>
            <p:spPr>
              <a:xfrm>
                <a:off x="1309269" y="3291652"/>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rgbClr val="FFC53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9" name="Google Shape;809;p31">
                <a:extLst>
                  <a:ext uri="{FF2B5EF4-FFF2-40B4-BE49-F238E27FC236}">
                    <a16:creationId xmlns:a16="http://schemas.microsoft.com/office/drawing/2014/main" id="{E90B6A4A-404A-1472-C7E3-6B99F10508C2}"/>
                  </a:ext>
                </a:extLst>
              </p:cNvPr>
              <p:cNvSpPr/>
              <p:nvPr/>
            </p:nvSpPr>
            <p:spPr>
              <a:xfrm>
                <a:off x="1364756" y="3349053"/>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rgbClr val="FDFDF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8" name="Google Shape;810;p31">
              <a:extLst>
                <a:ext uri="{FF2B5EF4-FFF2-40B4-BE49-F238E27FC236}">
                  <a16:creationId xmlns:a16="http://schemas.microsoft.com/office/drawing/2014/main" id="{F81BF132-024F-593D-1EB2-F24C1D478CE7}"/>
                </a:ext>
              </a:extLst>
            </p:cNvPr>
            <p:cNvSpPr/>
            <p:nvPr/>
          </p:nvSpPr>
          <p:spPr>
            <a:xfrm>
              <a:off x="752036" y="1006105"/>
              <a:ext cx="560783" cy="924988"/>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rgbClr val="FFC53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9" name="Google Shape;811;p31">
              <a:extLst>
                <a:ext uri="{FF2B5EF4-FFF2-40B4-BE49-F238E27FC236}">
                  <a16:creationId xmlns:a16="http://schemas.microsoft.com/office/drawing/2014/main" id="{E82F4230-8695-0299-7959-806C01405B56}"/>
                </a:ext>
              </a:extLst>
            </p:cNvPr>
            <p:cNvSpPr/>
            <p:nvPr/>
          </p:nvSpPr>
          <p:spPr>
            <a:xfrm>
              <a:off x="3003630" y="2329937"/>
              <a:ext cx="269949" cy="266432"/>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0" name="Google Shape;812;p31">
              <a:extLst>
                <a:ext uri="{FF2B5EF4-FFF2-40B4-BE49-F238E27FC236}">
                  <a16:creationId xmlns:a16="http://schemas.microsoft.com/office/drawing/2014/main" id="{89D4B07F-9283-081F-D2C1-F7F624470A07}"/>
                </a:ext>
              </a:extLst>
            </p:cNvPr>
            <p:cNvSpPr/>
            <p:nvPr/>
          </p:nvSpPr>
          <p:spPr>
            <a:xfrm>
              <a:off x="3003613" y="2807213"/>
              <a:ext cx="166095" cy="27398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rgbClr val="FFC53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nvGrpSpPr>
            <p:cNvPr id="11" name="Google Shape;813;p31">
              <a:extLst>
                <a:ext uri="{FF2B5EF4-FFF2-40B4-BE49-F238E27FC236}">
                  <a16:creationId xmlns:a16="http://schemas.microsoft.com/office/drawing/2014/main" id="{9A3E3F8C-77D8-A805-7E8D-9D53C361D6EC}"/>
                </a:ext>
              </a:extLst>
            </p:cNvPr>
            <p:cNvGrpSpPr/>
            <p:nvPr/>
          </p:nvGrpSpPr>
          <p:grpSpPr>
            <a:xfrm>
              <a:off x="713221" y="1546974"/>
              <a:ext cx="1380703" cy="2411462"/>
              <a:chOff x="713221" y="1546974"/>
              <a:chExt cx="1380703" cy="2411462"/>
            </a:xfrm>
          </p:grpSpPr>
          <p:sp>
            <p:nvSpPr>
              <p:cNvPr id="28" name="Google Shape;814;p31">
                <a:extLst>
                  <a:ext uri="{FF2B5EF4-FFF2-40B4-BE49-F238E27FC236}">
                    <a16:creationId xmlns:a16="http://schemas.microsoft.com/office/drawing/2014/main" id="{DFAF46A9-8C30-66B0-26E4-62B23498B4EF}"/>
                  </a:ext>
                </a:extLst>
              </p:cNvPr>
              <p:cNvSpPr/>
              <p:nvPr/>
            </p:nvSpPr>
            <p:spPr>
              <a:xfrm flipH="1">
                <a:off x="1210219" y="161777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9" name="Google Shape;815;p31">
                <a:extLst>
                  <a:ext uri="{FF2B5EF4-FFF2-40B4-BE49-F238E27FC236}">
                    <a16:creationId xmlns:a16="http://schemas.microsoft.com/office/drawing/2014/main" id="{8FF986A9-96E6-3C34-FD25-038D8A2C66C2}"/>
                  </a:ext>
                </a:extLst>
              </p:cNvPr>
              <p:cNvSpPr/>
              <p:nvPr/>
            </p:nvSpPr>
            <p:spPr>
              <a:xfrm flipH="1">
                <a:off x="892277" y="2443613"/>
                <a:ext cx="815622" cy="1284025"/>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0" name="Google Shape;816;p31">
                <a:extLst>
                  <a:ext uri="{FF2B5EF4-FFF2-40B4-BE49-F238E27FC236}">
                    <a16:creationId xmlns:a16="http://schemas.microsoft.com/office/drawing/2014/main" id="{D825F0BD-711F-426F-DD45-492659587B13}"/>
                  </a:ext>
                </a:extLst>
              </p:cNvPr>
              <p:cNvSpPr/>
              <p:nvPr/>
            </p:nvSpPr>
            <p:spPr>
              <a:xfrm flipH="1">
                <a:off x="1228602" y="1913255"/>
                <a:ext cx="425512" cy="571207"/>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1" name="Google Shape;817;p31">
                <a:extLst>
                  <a:ext uri="{FF2B5EF4-FFF2-40B4-BE49-F238E27FC236}">
                    <a16:creationId xmlns:a16="http://schemas.microsoft.com/office/drawing/2014/main" id="{89723DE4-CC51-3FF3-18EA-1B3007FEFE50}"/>
                  </a:ext>
                </a:extLst>
              </p:cNvPr>
              <p:cNvSpPr/>
              <p:nvPr/>
            </p:nvSpPr>
            <p:spPr>
              <a:xfrm flipH="1">
                <a:off x="738412" y="363981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2" name="Google Shape;818;p31">
                <a:extLst>
                  <a:ext uri="{FF2B5EF4-FFF2-40B4-BE49-F238E27FC236}">
                    <a16:creationId xmlns:a16="http://schemas.microsoft.com/office/drawing/2014/main" id="{ECF05FEB-2732-FC07-652E-FAD89EC47D1D}"/>
                  </a:ext>
                </a:extLst>
              </p:cNvPr>
              <p:cNvSpPr/>
              <p:nvPr/>
            </p:nvSpPr>
            <p:spPr>
              <a:xfrm flipH="1">
                <a:off x="713221" y="372831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3" name="Google Shape;819;p31">
                <a:extLst>
                  <a:ext uri="{FF2B5EF4-FFF2-40B4-BE49-F238E27FC236}">
                    <a16:creationId xmlns:a16="http://schemas.microsoft.com/office/drawing/2014/main" id="{4175614C-E52D-C3CE-EBCC-BCF18053322D}"/>
                  </a:ext>
                </a:extLst>
              </p:cNvPr>
              <p:cNvSpPr/>
              <p:nvPr/>
            </p:nvSpPr>
            <p:spPr>
              <a:xfrm flipH="1">
                <a:off x="1374978" y="363981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4" name="Google Shape;820;p31">
                <a:extLst>
                  <a:ext uri="{FF2B5EF4-FFF2-40B4-BE49-F238E27FC236}">
                    <a16:creationId xmlns:a16="http://schemas.microsoft.com/office/drawing/2014/main" id="{EA1FB52F-CF27-E212-2D00-A600A77A568C}"/>
                  </a:ext>
                </a:extLst>
              </p:cNvPr>
              <p:cNvSpPr/>
              <p:nvPr/>
            </p:nvSpPr>
            <p:spPr>
              <a:xfrm flipH="1">
                <a:off x="1377020" y="3728319"/>
                <a:ext cx="332240"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5" name="Google Shape;821;p31">
                <a:extLst>
                  <a:ext uri="{FF2B5EF4-FFF2-40B4-BE49-F238E27FC236}">
                    <a16:creationId xmlns:a16="http://schemas.microsoft.com/office/drawing/2014/main" id="{D158B6C5-6B54-09D3-2450-F4FDC1513868}"/>
                  </a:ext>
                </a:extLst>
              </p:cNvPr>
              <p:cNvSpPr/>
              <p:nvPr/>
            </p:nvSpPr>
            <p:spPr>
              <a:xfrm flipH="1">
                <a:off x="835769" y="1991549"/>
                <a:ext cx="548060" cy="518784"/>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6" name="Google Shape;822;p31">
                <a:extLst>
                  <a:ext uri="{FF2B5EF4-FFF2-40B4-BE49-F238E27FC236}">
                    <a16:creationId xmlns:a16="http://schemas.microsoft.com/office/drawing/2014/main" id="{9338E9D2-F452-C3DD-934D-91E21B07C346}"/>
                  </a:ext>
                </a:extLst>
              </p:cNvPr>
              <p:cNvSpPr/>
              <p:nvPr/>
            </p:nvSpPr>
            <p:spPr>
              <a:xfrm flipH="1">
                <a:off x="1041376" y="225094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7" name="Google Shape;823;p31">
                <a:extLst>
                  <a:ext uri="{FF2B5EF4-FFF2-40B4-BE49-F238E27FC236}">
                    <a16:creationId xmlns:a16="http://schemas.microsoft.com/office/drawing/2014/main" id="{2EE8C98D-FEB7-2603-0FE9-CE729BD49164}"/>
                  </a:ext>
                </a:extLst>
              </p:cNvPr>
              <p:cNvSpPr/>
              <p:nvPr/>
            </p:nvSpPr>
            <p:spPr>
              <a:xfrm flipH="1">
                <a:off x="1585351" y="1969082"/>
                <a:ext cx="395556" cy="444574"/>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8" name="Google Shape;824;p31">
                <a:extLst>
                  <a:ext uri="{FF2B5EF4-FFF2-40B4-BE49-F238E27FC236}">
                    <a16:creationId xmlns:a16="http://schemas.microsoft.com/office/drawing/2014/main" id="{274D9C74-D6D8-135F-DA2E-3A1AD17F6857}"/>
                  </a:ext>
                </a:extLst>
              </p:cNvPr>
              <p:cNvSpPr/>
              <p:nvPr/>
            </p:nvSpPr>
            <p:spPr>
              <a:xfrm flipH="1">
                <a:off x="1950270" y="1940487"/>
                <a:ext cx="111654" cy="141610"/>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39" name="Google Shape;825;p31">
                <a:extLst>
                  <a:ext uri="{FF2B5EF4-FFF2-40B4-BE49-F238E27FC236}">
                    <a16:creationId xmlns:a16="http://schemas.microsoft.com/office/drawing/2014/main" id="{3CAD0157-70F3-7BFE-8319-A0D490431114}"/>
                  </a:ext>
                </a:extLst>
              </p:cNvPr>
              <p:cNvSpPr/>
              <p:nvPr/>
            </p:nvSpPr>
            <p:spPr>
              <a:xfrm flipH="1">
                <a:off x="1997246" y="207529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0" name="Google Shape;826;p31">
                <a:extLst>
                  <a:ext uri="{FF2B5EF4-FFF2-40B4-BE49-F238E27FC236}">
                    <a16:creationId xmlns:a16="http://schemas.microsoft.com/office/drawing/2014/main" id="{2D613121-997F-9BEF-E699-D9CBADCF8789}"/>
                  </a:ext>
                </a:extLst>
              </p:cNvPr>
              <p:cNvSpPr/>
              <p:nvPr/>
            </p:nvSpPr>
            <p:spPr>
              <a:xfrm flipH="1">
                <a:off x="1957759" y="200584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1" name="Google Shape;827;p31">
                <a:extLst>
                  <a:ext uri="{FF2B5EF4-FFF2-40B4-BE49-F238E27FC236}">
                    <a16:creationId xmlns:a16="http://schemas.microsoft.com/office/drawing/2014/main" id="{6BA5AA19-91FC-7D27-561E-9AE61AF6E3A0}"/>
                  </a:ext>
                </a:extLst>
              </p:cNvPr>
              <p:cNvSpPr/>
              <p:nvPr/>
            </p:nvSpPr>
            <p:spPr>
              <a:xfrm flipH="1">
                <a:off x="2004736" y="187172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cxnSp>
            <p:nvCxnSpPr>
              <p:cNvPr id="42" name="Google Shape;828;p31">
                <a:extLst>
                  <a:ext uri="{FF2B5EF4-FFF2-40B4-BE49-F238E27FC236}">
                    <a16:creationId xmlns:a16="http://schemas.microsoft.com/office/drawing/2014/main" id="{354D79ED-7022-2BD3-DA67-A84D04FA488E}"/>
                  </a:ext>
                </a:extLst>
              </p:cNvPr>
              <p:cNvCxnSpPr/>
              <p:nvPr/>
            </p:nvCxnSpPr>
            <p:spPr>
              <a:xfrm>
                <a:off x="2004736" y="1871725"/>
                <a:ext cx="5462" cy="48921"/>
              </a:xfrm>
              <a:prstGeom prst="straightConnector1">
                <a:avLst/>
              </a:prstGeom>
              <a:noFill/>
              <a:ln>
                <a:noFill/>
              </a:ln>
            </p:spPr>
          </p:cxnSp>
          <p:sp>
            <p:nvSpPr>
              <p:cNvPr id="43" name="Google Shape;829;p31">
                <a:extLst>
                  <a:ext uri="{FF2B5EF4-FFF2-40B4-BE49-F238E27FC236}">
                    <a16:creationId xmlns:a16="http://schemas.microsoft.com/office/drawing/2014/main" id="{DC0A29B4-FAE0-1F89-8F1D-EA1D7A1B84F2}"/>
                  </a:ext>
                </a:extLst>
              </p:cNvPr>
              <p:cNvSpPr/>
              <p:nvPr/>
            </p:nvSpPr>
            <p:spPr>
              <a:xfrm flipH="1">
                <a:off x="1995204" y="1871044"/>
                <a:ext cx="24509" cy="51742"/>
              </a:xfrm>
              <a:custGeom>
                <a:avLst/>
                <a:gdLst/>
                <a:ahLst/>
                <a:cxnLst/>
                <a:rect l="l" t="t" r="r" b="b"/>
                <a:pathLst>
                  <a:path w="36" h="76" extrusionOk="0">
                    <a:moveTo>
                      <a:pt x="27" y="76"/>
                    </a:moveTo>
                    <a:lnTo>
                      <a:pt x="0" y="72"/>
                    </a:lnTo>
                    <a:lnTo>
                      <a:pt x="9" y="0"/>
                    </a:lnTo>
                    <a:lnTo>
                      <a:pt x="36" y="3"/>
                    </a:lnTo>
                    <a:lnTo>
                      <a:pt x="27" y="76"/>
                    </a:lnTo>
                    <a:close/>
                  </a:path>
                </a:pathLst>
              </a:custGeom>
              <a:solidFill>
                <a:srgbClr val="4C69B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4" name="Google Shape;830;p31">
                <a:extLst>
                  <a:ext uri="{FF2B5EF4-FFF2-40B4-BE49-F238E27FC236}">
                    <a16:creationId xmlns:a16="http://schemas.microsoft.com/office/drawing/2014/main" id="{AE3647A6-29EE-A131-49DE-AA69806EB9C1}"/>
                  </a:ext>
                </a:extLst>
              </p:cNvPr>
              <p:cNvSpPr/>
              <p:nvPr/>
            </p:nvSpPr>
            <p:spPr>
              <a:xfrm flipH="1">
                <a:off x="1987034" y="190508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5" name="Google Shape;831;p31">
                <a:extLst>
                  <a:ext uri="{FF2B5EF4-FFF2-40B4-BE49-F238E27FC236}">
                    <a16:creationId xmlns:a16="http://schemas.microsoft.com/office/drawing/2014/main" id="{4BF7DE9B-0130-9537-93C5-31D1344B8693}"/>
                  </a:ext>
                </a:extLst>
              </p:cNvPr>
              <p:cNvSpPr/>
              <p:nvPr/>
            </p:nvSpPr>
            <p:spPr>
              <a:xfrm flipH="1">
                <a:off x="1913506" y="166407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rgbClr val="FDFDF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6" name="Google Shape;832;p31">
                <a:extLst>
                  <a:ext uri="{FF2B5EF4-FFF2-40B4-BE49-F238E27FC236}">
                    <a16:creationId xmlns:a16="http://schemas.microsoft.com/office/drawing/2014/main" id="{C94F0266-6FC0-E7C0-9B1C-6C8F73956CD2}"/>
                  </a:ext>
                </a:extLst>
              </p:cNvPr>
              <p:cNvSpPr/>
              <p:nvPr/>
            </p:nvSpPr>
            <p:spPr>
              <a:xfrm flipH="1">
                <a:off x="1896486" y="164024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7" name="Google Shape;833;p31">
                <a:extLst>
                  <a:ext uri="{FF2B5EF4-FFF2-40B4-BE49-F238E27FC236}">
                    <a16:creationId xmlns:a16="http://schemas.microsoft.com/office/drawing/2014/main" id="{BB81925E-C33B-7684-4A0C-9A462325A2E8}"/>
                  </a:ext>
                </a:extLst>
              </p:cNvPr>
              <p:cNvSpPr/>
              <p:nvPr/>
            </p:nvSpPr>
            <p:spPr>
              <a:xfrm flipH="1">
                <a:off x="1989758" y="193708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8" name="Google Shape;834;p31">
                <a:extLst>
                  <a:ext uri="{FF2B5EF4-FFF2-40B4-BE49-F238E27FC236}">
                    <a16:creationId xmlns:a16="http://schemas.microsoft.com/office/drawing/2014/main" id="{F50719A4-3352-1CD1-C6CA-6829309390DF}"/>
                  </a:ext>
                </a:extLst>
              </p:cNvPr>
              <p:cNvSpPr/>
              <p:nvPr/>
            </p:nvSpPr>
            <p:spPr>
              <a:xfrm flipH="1">
                <a:off x="1938015" y="190848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49" name="Google Shape;835;p31">
                <a:extLst>
                  <a:ext uri="{FF2B5EF4-FFF2-40B4-BE49-F238E27FC236}">
                    <a16:creationId xmlns:a16="http://schemas.microsoft.com/office/drawing/2014/main" id="{D45C83B4-D6D6-AA2A-6F37-830ED93778C3}"/>
                  </a:ext>
                </a:extLst>
              </p:cNvPr>
              <p:cNvSpPr/>
              <p:nvPr/>
            </p:nvSpPr>
            <p:spPr>
              <a:xfrm flipH="1">
                <a:off x="1980907" y="2003804"/>
                <a:ext cx="15659" cy="13616"/>
              </a:xfrm>
              <a:custGeom>
                <a:avLst/>
                <a:gdLst/>
                <a:ahLst/>
                <a:cxnLst/>
                <a:rect l="l" t="t" r="r" b="b"/>
                <a:pathLst>
                  <a:path w="18" h="15" extrusionOk="0">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0" name="Google Shape;836;p31">
                <a:extLst>
                  <a:ext uri="{FF2B5EF4-FFF2-40B4-BE49-F238E27FC236}">
                    <a16:creationId xmlns:a16="http://schemas.microsoft.com/office/drawing/2014/main" id="{78B3CF01-6FBD-EFAE-B82B-7E7E1746426B}"/>
                  </a:ext>
                </a:extLst>
              </p:cNvPr>
              <p:cNvSpPr/>
              <p:nvPr/>
            </p:nvSpPr>
            <p:spPr>
              <a:xfrm flipH="1">
                <a:off x="1995885" y="195478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1" name="Google Shape;837;p31">
                <a:extLst>
                  <a:ext uri="{FF2B5EF4-FFF2-40B4-BE49-F238E27FC236}">
                    <a16:creationId xmlns:a16="http://schemas.microsoft.com/office/drawing/2014/main" id="{71F562C6-70B9-E0E6-EFED-5BDEC0164ED9}"/>
                  </a:ext>
                </a:extLst>
              </p:cNvPr>
              <p:cNvSpPr/>
              <p:nvPr/>
            </p:nvSpPr>
            <p:spPr>
              <a:xfrm flipH="1">
                <a:off x="1980907" y="1954785"/>
                <a:ext cx="75571" cy="62635"/>
              </a:xfrm>
              <a:custGeom>
                <a:avLst/>
                <a:gdLst/>
                <a:ahLst/>
                <a:cxnLst/>
                <a:rect l="l" t="t" r="r" b="b"/>
                <a:pathLst>
                  <a:path w="85" h="70" extrusionOk="0">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2" name="Google Shape;838;p31">
                <a:extLst>
                  <a:ext uri="{FF2B5EF4-FFF2-40B4-BE49-F238E27FC236}">
                    <a16:creationId xmlns:a16="http://schemas.microsoft.com/office/drawing/2014/main" id="{C816CABA-A990-E03F-CF8E-5041B0B8DA61}"/>
                  </a:ext>
                </a:extLst>
              </p:cNvPr>
              <p:cNvSpPr/>
              <p:nvPr/>
            </p:nvSpPr>
            <p:spPr>
              <a:xfrm flipH="1">
                <a:off x="2008820" y="202967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3" name="Google Shape;839;p31">
                <a:extLst>
                  <a:ext uri="{FF2B5EF4-FFF2-40B4-BE49-F238E27FC236}">
                    <a16:creationId xmlns:a16="http://schemas.microsoft.com/office/drawing/2014/main" id="{037E7C26-F1B8-701B-8563-D3FE560CCC9E}"/>
                  </a:ext>
                </a:extLst>
              </p:cNvPr>
              <p:cNvSpPr/>
              <p:nvPr/>
            </p:nvSpPr>
            <p:spPr>
              <a:xfrm flipH="1">
                <a:off x="1998608" y="200039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4" name="Google Shape;840;p31">
                <a:extLst>
                  <a:ext uri="{FF2B5EF4-FFF2-40B4-BE49-F238E27FC236}">
                    <a16:creationId xmlns:a16="http://schemas.microsoft.com/office/drawing/2014/main" id="{D1DC2B41-7DCC-0F6C-4BE6-B2947B9B3ABD}"/>
                  </a:ext>
                </a:extLst>
              </p:cNvPr>
              <p:cNvSpPr/>
              <p:nvPr/>
            </p:nvSpPr>
            <p:spPr>
              <a:xfrm flipH="1">
                <a:off x="2004736" y="197452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5" name="Google Shape;841;p31">
                <a:extLst>
                  <a:ext uri="{FF2B5EF4-FFF2-40B4-BE49-F238E27FC236}">
                    <a16:creationId xmlns:a16="http://schemas.microsoft.com/office/drawing/2014/main" id="{39E8BFC9-206E-69EA-31F1-C93B83968F22}"/>
                  </a:ext>
                </a:extLst>
              </p:cNvPr>
              <p:cNvSpPr/>
              <p:nvPr/>
            </p:nvSpPr>
            <p:spPr>
              <a:xfrm flipH="1">
                <a:off x="2004736" y="198337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6" name="Google Shape;842;p31">
                <a:extLst>
                  <a:ext uri="{FF2B5EF4-FFF2-40B4-BE49-F238E27FC236}">
                    <a16:creationId xmlns:a16="http://schemas.microsoft.com/office/drawing/2014/main" id="{BA32112B-3C7E-423B-F958-A1534E219B98}"/>
                  </a:ext>
                </a:extLst>
              </p:cNvPr>
              <p:cNvSpPr/>
              <p:nvPr/>
            </p:nvSpPr>
            <p:spPr>
              <a:xfrm flipH="1">
                <a:off x="1583990" y="1959550"/>
                <a:ext cx="411214" cy="510614"/>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7" name="Google Shape;843;p31">
                <a:extLst>
                  <a:ext uri="{FF2B5EF4-FFF2-40B4-BE49-F238E27FC236}">
                    <a16:creationId xmlns:a16="http://schemas.microsoft.com/office/drawing/2014/main" id="{5926844E-1C9D-447E-5F9E-641F738E5126}"/>
                  </a:ext>
                </a:extLst>
              </p:cNvPr>
              <p:cNvSpPr/>
              <p:nvPr/>
            </p:nvSpPr>
            <p:spPr>
              <a:xfrm flipH="1">
                <a:off x="1625519" y="213315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8" name="Google Shape;844;p31">
                <a:extLst>
                  <a:ext uri="{FF2B5EF4-FFF2-40B4-BE49-F238E27FC236}">
                    <a16:creationId xmlns:a16="http://schemas.microsoft.com/office/drawing/2014/main" id="{FA2E7B06-754C-DD77-085E-534C97D4C9CB}"/>
                  </a:ext>
                </a:extLst>
              </p:cNvPr>
              <p:cNvSpPr/>
              <p:nvPr/>
            </p:nvSpPr>
            <p:spPr>
              <a:xfrm flipH="1">
                <a:off x="1228601" y="1913255"/>
                <a:ext cx="442533" cy="590270"/>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59" name="Google Shape;845;p31">
                <a:extLst>
                  <a:ext uri="{FF2B5EF4-FFF2-40B4-BE49-F238E27FC236}">
                    <a16:creationId xmlns:a16="http://schemas.microsoft.com/office/drawing/2014/main" id="{0BF5554B-B7E9-100D-B0E6-B9AE73F28874}"/>
                  </a:ext>
                </a:extLst>
              </p:cNvPr>
              <p:cNvSpPr/>
              <p:nvPr/>
            </p:nvSpPr>
            <p:spPr>
              <a:xfrm flipH="1">
                <a:off x="885470" y="2443613"/>
                <a:ext cx="822429" cy="1230921"/>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rgbClr val="4C69B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0" name="Google Shape;846;p31">
                <a:extLst>
                  <a:ext uri="{FF2B5EF4-FFF2-40B4-BE49-F238E27FC236}">
                    <a16:creationId xmlns:a16="http://schemas.microsoft.com/office/drawing/2014/main" id="{4F2BCCBA-83B2-8DF7-58AF-FDEF726A8550}"/>
                  </a:ext>
                </a:extLst>
              </p:cNvPr>
              <p:cNvSpPr/>
              <p:nvPr/>
            </p:nvSpPr>
            <p:spPr>
              <a:xfrm flipH="1">
                <a:off x="1392680" y="181045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1" name="Google Shape;847;p31">
                <a:extLst>
                  <a:ext uri="{FF2B5EF4-FFF2-40B4-BE49-F238E27FC236}">
                    <a16:creationId xmlns:a16="http://schemas.microsoft.com/office/drawing/2014/main" id="{B6352FDC-DAC2-8B70-7518-4CA576DF855A}"/>
                  </a:ext>
                </a:extLst>
              </p:cNvPr>
              <p:cNvSpPr/>
              <p:nvPr/>
            </p:nvSpPr>
            <p:spPr>
              <a:xfrm>
                <a:off x="1392679" y="183972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2" name="Google Shape;848;p31">
                <a:extLst>
                  <a:ext uri="{FF2B5EF4-FFF2-40B4-BE49-F238E27FC236}">
                    <a16:creationId xmlns:a16="http://schemas.microsoft.com/office/drawing/2014/main" id="{FE350DC2-8E6B-67DB-0894-EC3E24A606EE}"/>
                  </a:ext>
                </a:extLst>
              </p:cNvPr>
              <p:cNvSpPr/>
              <p:nvPr/>
            </p:nvSpPr>
            <p:spPr>
              <a:xfrm flipH="1">
                <a:off x="1392679" y="183972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3" name="Google Shape;849;p31">
                <a:extLst>
                  <a:ext uri="{FF2B5EF4-FFF2-40B4-BE49-F238E27FC236}">
                    <a16:creationId xmlns:a16="http://schemas.microsoft.com/office/drawing/2014/main" id="{6F8309F7-8509-C5E4-21A7-E891C33DA5B4}"/>
                  </a:ext>
                </a:extLst>
              </p:cNvPr>
              <p:cNvSpPr/>
              <p:nvPr/>
            </p:nvSpPr>
            <p:spPr>
              <a:xfrm flipH="1">
                <a:off x="1351149" y="1610290"/>
                <a:ext cx="240329"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4" name="Google Shape;850;p31">
                <a:extLst>
                  <a:ext uri="{FF2B5EF4-FFF2-40B4-BE49-F238E27FC236}">
                    <a16:creationId xmlns:a16="http://schemas.microsoft.com/office/drawing/2014/main" id="{44C1C60C-9351-3ABC-DB60-D4D78BB69F3E}"/>
                  </a:ext>
                </a:extLst>
              </p:cNvPr>
              <p:cNvSpPr/>
              <p:nvPr/>
            </p:nvSpPr>
            <p:spPr>
              <a:xfrm flipH="1">
                <a:off x="1406976" y="177709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5" name="Google Shape;851;p31">
                <a:extLst>
                  <a:ext uri="{FF2B5EF4-FFF2-40B4-BE49-F238E27FC236}">
                    <a16:creationId xmlns:a16="http://schemas.microsoft.com/office/drawing/2014/main" id="{47AF7C3F-7981-E025-35C4-F0C3033CB62D}"/>
                  </a:ext>
                </a:extLst>
              </p:cNvPr>
              <p:cNvSpPr/>
              <p:nvPr/>
            </p:nvSpPr>
            <p:spPr>
              <a:xfrm flipH="1">
                <a:off x="1575820" y="176007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6" name="Google Shape;852;p31">
                <a:extLst>
                  <a:ext uri="{FF2B5EF4-FFF2-40B4-BE49-F238E27FC236}">
                    <a16:creationId xmlns:a16="http://schemas.microsoft.com/office/drawing/2014/main" id="{29A7BFD5-D041-46A1-BF14-A0BFBF03E5CF}"/>
                  </a:ext>
                </a:extLst>
              </p:cNvPr>
              <p:cNvSpPr/>
              <p:nvPr/>
            </p:nvSpPr>
            <p:spPr>
              <a:xfrm flipH="1">
                <a:off x="1542459" y="173692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7" name="Google Shape;853;p31">
                <a:extLst>
                  <a:ext uri="{FF2B5EF4-FFF2-40B4-BE49-F238E27FC236}">
                    <a16:creationId xmlns:a16="http://schemas.microsoft.com/office/drawing/2014/main" id="{37998CAF-0FCE-BE20-87CF-EC22FC719C90}"/>
                  </a:ext>
                </a:extLst>
              </p:cNvPr>
              <p:cNvSpPr/>
              <p:nvPr/>
            </p:nvSpPr>
            <p:spPr>
              <a:xfrm flipH="1">
                <a:off x="1437613" y="168109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8" name="Google Shape;854;p31">
                <a:extLst>
                  <a:ext uri="{FF2B5EF4-FFF2-40B4-BE49-F238E27FC236}">
                    <a16:creationId xmlns:a16="http://schemas.microsoft.com/office/drawing/2014/main" id="{0D8CB2E6-8E3D-F7C0-944D-54D26B7911D7}"/>
                  </a:ext>
                </a:extLst>
              </p:cNvPr>
              <p:cNvSpPr/>
              <p:nvPr/>
            </p:nvSpPr>
            <p:spPr>
              <a:xfrm flipH="1">
                <a:off x="1536332" y="168449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69" name="Google Shape;855;p31">
                <a:extLst>
                  <a:ext uri="{FF2B5EF4-FFF2-40B4-BE49-F238E27FC236}">
                    <a16:creationId xmlns:a16="http://schemas.microsoft.com/office/drawing/2014/main" id="{8EAA503C-E293-BB37-0E33-8635E11803E4}"/>
                  </a:ext>
                </a:extLst>
              </p:cNvPr>
              <p:cNvSpPr/>
              <p:nvPr/>
            </p:nvSpPr>
            <p:spPr>
              <a:xfrm flipH="1">
                <a:off x="1464165" y="1808408"/>
                <a:ext cx="87145" cy="25871"/>
              </a:xfrm>
              <a:custGeom>
                <a:avLst/>
                <a:gdLst/>
                <a:ahLst/>
                <a:cxnLst/>
                <a:rect l="l" t="t" r="r" b="b"/>
                <a:pathLst>
                  <a:path w="98" h="29" extrusionOk="0">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0" name="Google Shape;856;p31">
                <a:extLst>
                  <a:ext uri="{FF2B5EF4-FFF2-40B4-BE49-F238E27FC236}">
                    <a16:creationId xmlns:a16="http://schemas.microsoft.com/office/drawing/2014/main" id="{3E223C77-38F5-E404-8C1D-BE3E5318C11D}"/>
                  </a:ext>
                </a:extLst>
              </p:cNvPr>
              <p:cNvSpPr/>
              <p:nvPr/>
            </p:nvSpPr>
            <p:spPr>
              <a:xfrm flipH="1">
                <a:off x="1302130" y="172126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1" name="Google Shape;857;p31">
                <a:extLst>
                  <a:ext uri="{FF2B5EF4-FFF2-40B4-BE49-F238E27FC236}">
                    <a16:creationId xmlns:a16="http://schemas.microsoft.com/office/drawing/2014/main" id="{EDA84FB5-41E4-E56A-2DF7-5C73445C6B58}"/>
                  </a:ext>
                </a:extLst>
              </p:cNvPr>
              <p:cNvSpPr/>
              <p:nvPr/>
            </p:nvSpPr>
            <p:spPr>
              <a:xfrm flipH="1">
                <a:off x="1328001" y="175122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2" name="Google Shape;858;p31">
                <a:extLst>
                  <a:ext uri="{FF2B5EF4-FFF2-40B4-BE49-F238E27FC236}">
                    <a16:creationId xmlns:a16="http://schemas.microsoft.com/office/drawing/2014/main" id="{5AC02657-575B-E651-4891-C43930483199}"/>
                  </a:ext>
                </a:extLst>
              </p:cNvPr>
              <p:cNvSpPr/>
              <p:nvPr/>
            </p:nvSpPr>
            <p:spPr>
              <a:xfrm flipH="1">
                <a:off x="1306215" y="154697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3" name="Google Shape;859;p31">
                <a:extLst>
                  <a:ext uri="{FF2B5EF4-FFF2-40B4-BE49-F238E27FC236}">
                    <a16:creationId xmlns:a16="http://schemas.microsoft.com/office/drawing/2014/main" id="{E1B7EB71-E60E-1D46-23B9-E92786A7D9AE}"/>
                  </a:ext>
                </a:extLst>
              </p:cNvPr>
              <p:cNvSpPr/>
              <p:nvPr/>
            </p:nvSpPr>
            <p:spPr>
              <a:xfrm flipH="1">
                <a:off x="1161881" y="2299279"/>
                <a:ext cx="39488"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4" name="Google Shape;860;p31">
                <a:extLst>
                  <a:ext uri="{FF2B5EF4-FFF2-40B4-BE49-F238E27FC236}">
                    <a16:creationId xmlns:a16="http://schemas.microsoft.com/office/drawing/2014/main" id="{92CD1645-C0ED-975F-0EE0-BF1A81454C3A}"/>
                  </a:ext>
                </a:extLst>
              </p:cNvPr>
              <p:cNvSpPr/>
              <p:nvPr/>
            </p:nvSpPr>
            <p:spPr>
              <a:xfrm flipH="1">
                <a:off x="1202050" y="213384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5" name="Google Shape;861;p31">
                <a:extLst>
                  <a:ext uri="{FF2B5EF4-FFF2-40B4-BE49-F238E27FC236}">
                    <a16:creationId xmlns:a16="http://schemas.microsoft.com/office/drawing/2014/main" id="{2525FB52-7840-E734-049A-7338FF1DD3BE}"/>
                  </a:ext>
                </a:extLst>
              </p:cNvPr>
              <p:cNvSpPr/>
              <p:nvPr/>
            </p:nvSpPr>
            <p:spPr>
              <a:xfrm flipH="1">
                <a:off x="1328038" y="2250941"/>
                <a:ext cx="70769" cy="72194"/>
              </a:xfrm>
              <a:prstGeom prst="ellipse">
                <a:avLst/>
              </a:prstGeom>
              <a:solidFill>
                <a:srgbClr val="CBDDF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6" name="Google Shape;862;p31">
                <a:extLst>
                  <a:ext uri="{FF2B5EF4-FFF2-40B4-BE49-F238E27FC236}">
                    <a16:creationId xmlns:a16="http://schemas.microsoft.com/office/drawing/2014/main" id="{A626048D-78B4-95F6-B0E4-11D4FF34190C}"/>
                  </a:ext>
                </a:extLst>
              </p:cNvPr>
              <p:cNvSpPr/>
              <p:nvPr/>
            </p:nvSpPr>
            <p:spPr>
              <a:xfrm flipH="1">
                <a:off x="1153711" y="2244133"/>
                <a:ext cx="171567" cy="204926"/>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77" name="Google Shape;863;p31">
                <a:extLst>
                  <a:ext uri="{FF2B5EF4-FFF2-40B4-BE49-F238E27FC236}">
                    <a16:creationId xmlns:a16="http://schemas.microsoft.com/office/drawing/2014/main" id="{2FC77AE2-5DE1-D76F-A99E-E130E4663068}"/>
                  </a:ext>
                </a:extLst>
              </p:cNvPr>
              <p:cNvSpPr/>
              <p:nvPr/>
            </p:nvSpPr>
            <p:spPr>
              <a:xfrm flipH="1">
                <a:off x="1464846" y="173692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12" name="Google Shape;864;p31">
              <a:extLst>
                <a:ext uri="{FF2B5EF4-FFF2-40B4-BE49-F238E27FC236}">
                  <a16:creationId xmlns:a16="http://schemas.microsoft.com/office/drawing/2014/main" id="{23C34540-19A3-293C-91A4-1DB2A3AD6888}"/>
                </a:ext>
              </a:extLst>
            </p:cNvPr>
            <p:cNvGrpSpPr/>
            <p:nvPr/>
          </p:nvGrpSpPr>
          <p:grpSpPr>
            <a:xfrm>
              <a:off x="1880948" y="2504669"/>
              <a:ext cx="959226" cy="675313"/>
              <a:chOff x="4768936" y="2201894"/>
              <a:chExt cx="959226" cy="675313"/>
            </a:xfrm>
          </p:grpSpPr>
          <p:sp>
            <p:nvSpPr>
              <p:cNvPr id="13" name="Google Shape;865;p31">
                <a:extLst>
                  <a:ext uri="{FF2B5EF4-FFF2-40B4-BE49-F238E27FC236}">
                    <a16:creationId xmlns:a16="http://schemas.microsoft.com/office/drawing/2014/main" id="{EBEFA2A9-6723-DC32-4A09-3CC329244E5B}"/>
                  </a:ext>
                </a:extLst>
              </p:cNvPr>
              <p:cNvSpPr/>
              <p:nvPr/>
            </p:nvSpPr>
            <p:spPr>
              <a:xfrm>
                <a:off x="4768936" y="2201894"/>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rgbClr val="CBDDF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4" name="Google Shape;866;p31">
                <a:extLst>
                  <a:ext uri="{FF2B5EF4-FFF2-40B4-BE49-F238E27FC236}">
                    <a16:creationId xmlns:a16="http://schemas.microsoft.com/office/drawing/2014/main" id="{F934C436-201B-F4A4-2C98-748D18CAE7D0}"/>
                  </a:ext>
                </a:extLst>
              </p:cNvPr>
              <p:cNvSpPr/>
              <p:nvPr/>
            </p:nvSpPr>
            <p:spPr>
              <a:xfrm>
                <a:off x="4874390" y="2238397"/>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5" name="Google Shape;867;p31">
                <a:extLst>
                  <a:ext uri="{FF2B5EF4-FFF2-40B4-BE49-F238E27FC236}">
                    <a16:creationId xmlns:a16="http://schemas.microsoft.com/office/drawing/2014/main" id="{1E677FFD-57DB-BC29-5FB2-22E78D9BC389}"/>
                  </a:ext>
                </a:extLst>
              </p:cNvPr>
              <p:cNvSpPr/>
              <p:nvPr/>
            </p:nvSpPr>
            <p:spPr>
              <a:xfrm>
                <a:off x="5109633" y="2384410"/>
                <a:ext cx="36300" cy="36300"/>
              </a:xfrm>
              <a:prstGeom prst="ellipse">
                <a:avLst/>
              </a:prstGeom>
              <a:solidFill>
                <a:srgbClr val="FF9D35"/>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 name="Google Shape;868;p31">
                <a:extLst>
                  <a:ext uri="{FF2B5EF4-FFF2-40B4-BE49-F238E27FC236}">
                    <a16:creationId xmlns:a16="http://schemas.microsoft.com/office/drawing/2014/main" id="{FB72CEFB-071D-2D36-9F17-830D88D8A9E9}"/>
                  </a:ext>
                </a:extLst>
              </p:cNvPr>
              <p:cNvSpPr/>
              <p:nvPr/>
            </p:nvSpPr>
            <p:spPr>
              <a:xfrm>
                <a:off x="5229284" y="2467556"/>
                <a:ext cx="36300" cy="38700"/>
              </a:xfrm>
              <a:prstGeom prst="ellipse">
                <a:avLst/>
              </a:prstGeom>
              <a:solidFill>
                <a:srgbClr val="FFC53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7" name="Google Shape;869;p31">
                <a:extLst>
                  <a:ext uri="{FF2B5EF4-FFF2-40B4-BE49-F238E27FC236}">
                    <a16:creationId xmlns:a16="http://schemas.microsoft.com/office/drawing/2014/main" id="{2D110DFF-B563-9507-F920-FC943B489B35}"/>
                  </a:ext>
                </a:extLst>
              </p:cNvPr>
              <p:cNvSpPr/>
              <p:nvPr/>
            </p:nvSpPr>
            <p:spPr>
              <a:xfrm>
                <a:off x="5355017" y="2315460"/>
                <a:ext cx="38700" cy="38700"/>
              </a:xfrm>
              <a:prstGeom prst="ellipse">
                <a:avLst/>
              </a:pr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8" name="Google Shape;870;p31">
                <a:extLst>
                  <a:ext uri="{FF2B5EF4-FFF2-40B4-BE49-F238E27FC236}">
                    <a16:creationId xmlns:a16="http://schemas.microsoft.com/office/drawing/2014/main" id="{88919415-42AB-3BC4-6AE7-0500A00693C2}"/>
                  </a:ext>
                </a:extLst>
              </p:cNvPr>
              <p:cNvSpPr/>
              <p:nvPr/>
            </p:nvSpPr>
            <p:spPr>
              <a:xfrm>
                <a:off x="5478722" y="2386438"/>
                <a:ext cx="38700" cy="36300"/>
              </a:xfrm>
              <a:prstGeom prst="ellipse">
                <a:avLst/>
              </a:prstGeom>
              <a:solidFill>
                <a:srgbClr val="FF9D35"/>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9" name="Google Shape;871;p31">
                <a:extLst>
                  <a:ext uri="{FF2B5EF4-FFF2-40B4-BE49-F238E27FC236}">
                    <a16:creationId xmlns:a16="http://schemas.microsoft.com/office/drawing/2014/main" id="{28BF6CF3-6994-F54C-E753-747FC9D67874}"/>
                  </a:ext>
                </a:extLst>
              </p:cNvPr>
              <p:cNvSpPr/>
              <p:nvPr/>
            </p:nvSpPr>
            <p:spPr>
              <a:xfrm>
                <a:off x="5604456" y="2222173"/>
                <a:ext cx="36300" cy="36300"/>
              </a:xfrm>
              <a:prstGeom prst="ellipse">
                <a:avLst/>
              </a:prstGeom>
              <a:solidFill>
                <a:srgbClr val="FFC53A"/>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0" name="Google Shape;872;p31">
                <a:extLst>
                  <a:ext uri="{FF2B5EF4-FFF2-40B4-BE49-F238E27FC236}">
                    <a16:creationId xmlns:a16="http://schemas.microsoft.com/office/drawing/2014/main" id="{A5E5ECA5-D614-3D26-67D6-D5ADF82D9C73}"/>
                  </a:ext>
                </a:extLst>
              </p:cNvPr>
              <p:cNvSpPr/>
              <p:nvPr/>
            </p:nvSpPr>
            <p:spPr>
              <a:xfrm>
                <a:off x="4856139" y="2548675"/>
                <a:ext cx="38700" cy="38700"/>
              </a:xfrm>
              <a:prstGeom prst="ellipse">
                <a:avLst/>
              </a:prstGeom>
              <a:solidFill>
                <a:srgbClr val="FF4949"/>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1" name="Google Shape;873;p31">
                <a:extLst>
                  <a:ext uri="{FF2B5EF4-FFF2-40B4-BE49-F238E27FC236}">
                    <a16:creationId xmlns:a16="http://schemas.microsoft.com/office/drawing/2014/main" id="{CAA953D8-9727-D86B-482E-D323AA2019E0}"/>
                  </a:ext>
                </a:extLst>
              </p:cNvPr>
              <p:cNvSpPr/>
              <p:nvPr/>
            </p:nvSpPr>
            <p:spPr>
              <a:xfrm>
                <a:off x="4848027" y="2635878"/>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2" name="Google Shape;874;p31">
                <a:extLst>
                  <a:ext uri="{FF2B5EF4-FFF2-40B4-BE49-F238E27FC236}">
                    <a16:creationId xmlns:a16="http://schemas.microsoft.com/office/drawing/2014/main" id="{75EB8EA7-A718-9DAE-1328-42C756ED393E}"/>
                  </a:ext>
                </a:extLst>
              </p:cNvPr>
              <p:cNvSpPr/>
              <p:nvPr/>
            </p:nvSpPr>
            <p:spPr>
              <a:xfrm>
                <a:off x="4971732" y="2564899"/>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3" name="Google Shape;875;p31">
                <a:extLst>
                  <a:ext uri="{FF2B5EF4-FFF2-40B4-BE49-F238E27FC236}">
                    <a16:creationId xmlns:a16="http://schemas.microsoft.com/office/drawing/2014/main" id="{B57829A2-10B0-E468-E905-E39B27713A7C}"/>
                  </a:ext>
                </a:extLst>
              </p:cNvPr>
              <p:cNvSpPr/>
              <p:nvPr/>
            </p:nvSpPr>
            <p:spPr>
              <a:xfrm>
                <a:off x="5093410" y="2491892"/>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4" name="Google Shape;876;p31">
                <a:extLst>
                  <a:ext uri="{FF2B5EF4-FFF2-40B4-BE49-F238E27FC236}">
                    <a16:creationId xmlns:a16="http://schemas.microsoft.com/office/drawing/2014/main" id="{BCC23010-9EF9-7B82-6DF5-DDE7EA43299D}"/>
                  </a:ext>
                </a:extLst>
              </p:cNvPr>
              <p:cNvSpPr/>
              <p:nvPr/>
            </p:nvSpPr>
            <p:spPr>
              <a:xfrm>
                <a:off x="5219143" y="2548675"/>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5" name="Google Shape;877;p31">
                <a:extLst>
                  <a:ext uri="{FF2B5EF4-FFF2-40B4-BE49-F238E27FC236}">
                    <a16:creationId xmlns:a16="http://schemas.microsoft.com/office/drawing/2014/main" id="{5BE4C0AC-8785-314E-5353-CE12F1219A8C}"/>
                  </a:ext>
                </a:extLst>
              </p:cNvPr>
              <p:cNvSpPr/>
              <p:nvPr/>
            </p:nvSpPr>
            <p:spPr>
              <a:xfrm>
                <a:off x="5342849" y="2418885"/>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6" name="Google Shape;878;p31">
                <a:extLst>
                  <a:ext uri="{FF2B5EF4-FFF2-40B4-BE49-F238E27FC236}">
                    <a16:creationId xmlns:a16="http://schemas.microsoft.com/office/drawing/2014/main" id="{047E5308-CC50-518E-3B48-4AB907EA31FD}"/>
                  </a:ext>
                </a:extLst>
              </p:cNvPr>
              <p:cNvSpPr/>
              <p:nvPr/>
            </p:nvSpPr>
            <p:spPr>
              <a:xfrm>
                <a:off x="5464527" y="2479724"/>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27" name="Google Shape;879;p31">
                <a:extLst>
                  <a:ext uri="{FF2B5EF4-FFF2-40B4-BE49-F238E27FC236}">
                    <a16:creationId xmlns:a16="http://schemas.microsoft.com/office/drawing/2014/main" id="{FD03D8A5-6A01-BBCF-B822-4F76DEEDAC48}"/>
                  </a:ext>
                </a:extLst>
              </p:cNvPr>
              <p:cNvSpPr/>
              <p:nvPr/>
            </p:nvSpPr>
            <p:spPr>
              <a:xfrm>
                <a:off x="5588232" y="2329655"/>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rgbClr val="334157"/>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grpSp>
        <p:nvGrpSpPr>
          <p:cNvPr id="128" name="Google Shape;1655;p48">
            <a:extLst>
              <a:ext uri="{FF2B5EF4-FFF2-40B4-BE49-F238E27FC236}">
                <a16:creationId xmlns:a16="http://schemas.microsoft.com/office/drawing/2014/main" id="{675F9882-3ED8-0647-A049-26BE0113A465}"/>
              </a:ext>
            </a:extLst>
          </p:cNvPr>
          <p:cNvGrpSpPr/>
          <p:nvPr/>
        </p:nvGrpSpPr>
        <p:grpSpPr>
          <a:xfrm>
            <a:off x="8339009" y="47060"/>
            <a:ext cx="846117" cy="973653"/>
            <a:chOff x="4330492" y="1753260"/>
            <a:chExt cx="913142" cy="1050781"/>
          </a:xfrm>
        </p:grpSpPr>
        <p:grpSp>
          <p:nvGrpSpPr>
            <p:cNvPr id="129" name="Google Shape;1656;p48">
              <a:extLst>
                <a:ext uri="{FF2B5EF4-FFF2-40B4-BE49-F238E27FC236}">
                  <a16:creationId xmlns:a16="http://schemas.microsoft.com/office/drawing/2014/main" id="{20E7ED6F-669F-9D8F-F9E4-E4ACD9DE6FC9}"/>
                </a:ext>
              </a:extLst>
            </p:cNvPr>
            <p:cNvGrpSpPr/>
            <p:nvPr/>
          </p:nvGrpSpPr>
          <p:grpSpPr>
            <a:xfrm>
              <a:off x="4330492" y="1753260"/>
              <a:ext cx="865522" cy="595198"/>
              <a:chOff x="5242150" y="1016163"/>
              <a:chExt cx="1133475" cy="779463"/>
            </a:xfrm>
          </p:grpSpPr>
          <p:sp>
            <p:nvSpPr>
              <p:cNvPr id="134" name="Google Shape;1657;p48">
                <a:extLst>
                  <a:ext uri="{FF2B5EF4-FFF2-40B4-BE49-F238E27FC236}">
                    <a16:creationId xmlns:a16="http://schemas.microsoft.com/office/drawing/2014/main" id="{906CF43F-011E-4E35-300F-95F240665939}"/>
                  </a:ext>
                </a:extLst>
              </p:cNvPr>
              <p:cNvSpPr/>
              <p:nvPr/>
            </p:nvSpPr>
            <p:spPr>
              <a:xfrm>
                <a:off x="5242150" y="1016163"/>
                <a:ext cx="1133475" cy="779463"/>
              </a:xfrm>
              <a:custGeom>
                <a:avLst/>
                <a:gdLst/>
                <a:ahLst/>
                <a:cxnLst/>
                <a:rect l="l" t="t" r="r" b="b"/>
                <a:pathLst>
                  <a:path w="423" h="291" extrusionOk="0">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5" name="Google Shape;1658;p48">
                <a:extLst>
                  <a:ext uri="{FF2B5EF4-FFF2-40B4-BE49-F238E27FC236}">
                    <a16:creationId xmlns:a16="http://schemas.microsoft.com/office/drawing/2014/main" id="{83831E43-B21F-A81D-692F-6D7215B26433}"/>
                  </a:ext>
                </a:extLst>
              </p:cNvPr>
              <p:cNvSpPr/>
              <p:nvPr/>
            </p:nvSpPr>
            <p:spPr>
              <a:xfrm>
                <a:off x="5521550" y="1362238"/>
                <a:ext cx="196800" cy="27000"/>
              </a:xfrm>
              <a:prstGeom prst="rect">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6" name="Google Shape;1659;p48">
                <a:extLst>
                  <a:ext uri="{FF2B5EF4-FFF2-40B4-BE49-F238E27FC236}">
                    <a16:creationId xmlns:a16="http://schemas.microsoft.com/office/drawing/2014/main" id="{F32665CC-F7B6-AAD7-931E-8D0A1E6CF926}"/>
                  </a:ext>
                </a:extLst>
              </p:cNvPr>
              <p:cNvSpPr/>
              <p:nvPr/>
            </p:nvSpPr>
            <p:spPr>
              <a:xfrm>
                <a:off x="5521550" y="1293976"/>
                <a:ext cx="452400" cy="25500"/>
              </a:xfrm>
              <a:prstGeom prst="rect">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130" name="Google Shape;1660;p48">
              <a:extLst>
                <a:ext uri="{FF2B5EF4-FFF2-40B4-BE49-F238E27FC236}">
                  <a16:creationId xmlns:a16="http://schemas.microsoft.com/office/drawing/2014/main" id="{D66DC5F4-8C5B-444C-1404-4FDD71CF250F}"/>
                </a:ext>
              </a:extLst>
            </p:cNvPr>
            <p:cNvGrpSpPr/>
            <p:nvPr/>
          </p:nvGrpSpPr>
          <p:grpSpPr>
            <a:xfrm>
              <a:off x="4716320" y="2439163"/>
              <a:ext cx="527314" cy="364877"/>
              <a:chOff x="5747425" y="1914413"/>
              <a:chExt cx="690563" cy="477838"/>
            </a:xfrm>
          </p:grpSpPr>
          <p:sp>
            <p:nvSpPr>
              <p:cNvPr id="131" name="Google Shape;1661;p48">
                <a:extLst>
                  <a:ext uri="{FF2B5EF4-FFF2-40B4-BE49-F238E27FC236}">
                    <a16:creationId xmlns:a16="http://schemas.microsoft.com/office/drawing/2014/main" id="{8468E60E-D086-C207-C4AF-DCBD144782BF}"/>
                  </a:ext>
                </a:extLst>
              </p:cNvPr>
              <p:cNvSpPr/>
              <p:nvPr/>
            </p:nvSpPr>
            <p:spPr>
              <a:xfrm>
                <a:off x="5747425" y="1914413"/>
                <a:ext cx="690563" cy="477838"/>
              </a:xfrm>
              <a:custGeom>
                <a:avLst/>
                <a:gdLst/>
                <a:ahLst/>
                <a:cxnLst/>
                <a:rect l="l" t="t" r="r" b="b"/>
                <a:pathLst>
                  <a:path w="258" h="178" extrusionOk="0">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2" name="Google Shape;1662;p48">
                <a:extLst>
                  <a:ext uri="{FF2B5EF4-FFF2-40B4-BE49-F238E27FC236}">
                    <a16:creationId xmlns:a16="http://schemas.microsoft.com/office/drawing/2014/main" id="{A9D2B17F-0EED-334E-EBEE-E2812229CD51}"/>
                  </a:ext>
                </a:extLst>
              </p:cNvPr>
              <p:cNvSpPr/>
              <p:nvPr/>
            </p:nvSpPr>
            <p:spPr>
              <a:xfrm>
                <a:off x="6199863" y="2189051"/>
                <a:ext cx="120600" cy="15900"/>
              </a:xfrm>
              <a:prstGeom prst="rect">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3" name="Google Shape;1663;p48">
                <a:extLst>
                  <a:ext uri="{FF2B5EF4-FFF2-40B4-BE49-F238E27FC236}">
                    <a16:creationId xmlns:a16="http://schemas.microsoft.com/office/drawing/2014/main" id="{C4B2A293-2D94-C06D-732F-62EA872BEEAE}"/>
                  </a:ext>
                </a:extLst>
              </p:cNvPr>
              <p:cNvSpPr/>
              <p:nvPr/>
            </p:nvSpPr>
            <p:spPr>
              <a:xfrm>
                <a:off x="6044288" y="2228738"/>
                <a:ext cx="276300" cy="15900"/>
              </a:xfrm>
              <a:prstGeom prst="rect">
                <a:avLst/>
              </a:prstGeom>
              <a:solidFill>
                <a:srgbClr val="FDFDFD"/>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grpSp>
        <p:nvGrpSpPr>
          <p:cNvPr id="137" name="Google Shape;1690;p48">
            <a:extLst>
              <a:ext uri="{FF2B5EF4-FFF2-40B4-BE49-F238E27FC236}">
                <a16:creationId xmlns:a16="http://schemas.microsoft.com/office/drawing/2014/main" id="{AC8B1F13-8FFD-B325-A18C-8528CC246280}"/>
              </a:ext>
            </a:extLst>
          </p:cNvPr>
          <p:cNvGrpSpPr/>
          <p:nvPr/>
        </p:nvGrpSpPr>
        <p:grpSpPr>
          <a:xfrm>
            <a:off x="826894" y="74546"/>
            <a:ext cx="301248" cy="289722"/>
            <a:chOff x="7388263" y="3653888"/>
            <a:chExt cx="412612" cy="396825"/>
          </a:xfrm>
        </p:grpSpPr>
        <p:sp>
          <p:nvSpPr>
            <p:cNvPr id="138" name="Google Shape;1691;p48">
              <a:extLst>
                <a:ext uri="{FF2B5EF4-FFF2-40B4-BE49-F238E27FC236}">
                  <a16:creationId xmlns:a16="http://schemas.microsoft.com/office/drawing/2014/main" id="{4B2E421C-21C3-1091-F630-75BA5F7DA670}"/>
                </a:ext>
              </a:extLst>
            </p:cNvPr>
            <p:cNvSpPr/>
            <p:nvPr/>
          </p:nvSpPr>
          <p:spPr>
            <a:xfrm>
              <a:off x="7388263" y="3653888"/>
              <a:ext cx="157200" cy="160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39" name="Google Shape;1692;p48">
              <a:extLst>
                <a:ext uri="{FF2B5EF4-FFF2-40B4-BE49-F238E27FC236}">
                  <a16:creationId xmlns:a16="http://schemas.microsoft.com/office/drawing/2014/main" id="{3ACABAA2-5929-BCC7-D1F3-DCD2DC14BA01}"/>
                </a:ext>
              </a:extLst>
            </p:cNvPr>
            <p:cNvSpPr/>
            <p:nvPr/>
          </p:nvSpPr>
          <p:spPr>
            <a:xfrm>
              <a:off x="7640675" y="3653888"/>
              <a:ext cx="160200" cy="160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0" name="Google Shape;1693;p48">
              <a:extLst>
                <a:ext uri="{FF2B5EF4-FFF2-40B4-BE49-F238E27FC236}">
                  <a16:creationId xmlns:a16="http://schemas.microsoft.com/office/drawing/2014/main" id="{421791C3-6D31-A5B6-0D5B-0AD54F08C683}"/>
                </a:ext>
              </a:extLst>
            </p:cNvPr>
            <p:cNvSpPr/>
            <p:nvPr/>
          </p:nvSpPr>
          <p:spPr>
            <a:xfrm>
              <a:off x="7640675" y="3892013"/>
              <a:ext cx="160200" cy="1587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146" name="Google Shape;1705;p48">
            <a:extLst>
              <a:ext uri="{FF2B5EF4-FFF2-40B4-BE49-F238E27FC236}">
                <a16:creationId xmlns:a16="http://schemas.microsoft.com/office/drawing/2014/main" id="{0B0F64E5-D44A-9FA2-C9A4-8CA9DE21DC63}"/>
              </a:ext>
            </a:extLst>
          </p:cNvPr>
          <p:cNvGrpSpPr/>
          <p:nvPr/>
        </p:nvGrpSpPr>
        <p:grpSpPr>
          <a:xfrm rot="1451479">
            <a:off x="8228103" y="369262"/>
            <a:ext cx="570287" cy="838139"/>
            <a:chOff x="317500" y="1075175"/>
            <a:chExt cx="2153651" cy="3165176"/>
          </a:xfrm>
        </p:grpSpPr>
        <p:sp>
          <p:nvSpPr>
            <p:cNvPr id="147" name="Google Shape;1706;p48">
              <a:extLst>
                <a:ext uri="{FF2B5EF4-FFF2-40B4-BE49-F238E27FC236}">
                  <a16:creationId xmlns:a16="http://schemas.microsoft.com/office/drawing/2014/main" id="{C9D8E43C-71B4-5EB0-12D3-C3122E84DFF2}"/>
                </a:ext>
              </a:extLst>
            </p:cNvPr>
            <p:cNvSpPr/>
            <p:nvPr/>
          </p:nvSpPr>
          <p:spPr>
            <a:xfrm>
              <a:off x="971581" y="1075175"/>
              <a:ext cx="845488" cy="295349"/>
            </a:xfrm>
            <a:custGeom>
              <a:avLst/>
              <a:gdLst/>
              <a:ahLst/>
              <a:cxnLst/>
              <a:rect l="l" t="t" r="r" b="b"/>
              <a:pathLst>
                <a:path w="395" h="138" extrusionOk="0">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8" name="Google Shape;1707;p48">
              <a:extLst>
                <a:ext uri="{FF2B5EF4-FFF2-40B4-BE49-F238E27FC236}">
                  <a16:creationId xmlns:a16="http://schemas.microsoft.com/office/drawing/2014/main" id="{39928228-AB02-1D90-CFF2-B5FCA72101F9}"/>
                </a:ext>
              </a:extLst>
            </p:cNvPr>
            <p:cNvSpPr/>
            <p:nvPr/>
          </p:nvSpPr>
          <p:spPr>
            <a:xfrm>
              <a:off x="317500" y="1442777"/>
              <a:ext cx="2153651" cy="2797575"/>
            </a:xfrm>
            <a:custGeom>
              <a:avLst/>
              <a:gdLst/>
              <a:ahLst/>
              <a:cxnLst/>
              <a:rect l="l" t="t" r="r" b="b"/>
              <a:pathLst>
                <a:path w="1007" h="1307" extrusionOk="0">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rgbClr val="CBDDFA"/>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9" name="Google Shape;1708;p48">
              <a:extLst>
                <a:ext uri="{FF2B5EF4-FFF2-40B4-BE49-F238E27FC236}">
                  <a16:creationId xmlns:a16="http://schemas.microsoft.com/office/drawing/2014/main" id="{CD53DAB7-8C9B-279C-06B9-0563F90A6D4D}"/>
                </a:ext>
              </a:extLst>
            </p:cNvPr>
            <p:cNvSpPr/>
            <p:nvPr/>
          </p:nvSpPr>
          <p:spPr>
            <a:xfrm>
              <a:off x="759892" y="1308412"/>
              <a:ext cx="1266300" cy="366300"/>
            </a:xfrm>
            <a:prstGeom prst="rect">
              <a:avLst/>
            </a:pr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0" name="Google Shape;1709;p48">
              <a:extLst>
                <a:ext uri="{FF2B5EF4-FFF2-40B4-BE49-F238E27FC236}">
                  <a16:creationId xmlns:a16="http://schemas.microsoft.com/office/drawing/2014/main" id="{FB49A0D1-3E5E-1516-A6F5-AFF063633C46}"/>
                </a:ext>
              </a:extLst>
            </p:cNvPr>
            <p:cNvSpPr/>
            <p:nvPr/>
          </p:nvSpPr>
          <p:spPr>
            <a:xfrm>
              <a:off x="2097207" y="3866410"/>
              <a:ext cx="373942" cy="373940"/>
            </a:xfrm>
            <a:custGeom>
              <a:avLst/>
              <a:gdLst/>
              <a:ahLst/>
              <a:cxnLst/>
              <a:rect l="l" t="t" r="r" b="b"/>
              <a:pathLst>
                <a:path w="175" h="175" extrusionOk="0">
                  <a:moveTo>
                    <a:pt x="0" y="175"/>
                  </a:moveTo>
                  <a:cubicBezTo>
                    <a:pt x="0" y="69"/>
                    <a:pt x="0" y="69"/>
                    <a:pt x="0" y="69"/>
                  </a:cubicBezTo>
                  <a:cubicBezTo>
                    <a:pt x="0" y="31"/>
                    <a:pt x="31" y="0"/>
                    <a:pt x="69" y="0"/>
                  </a:cubicBezTo>
                  <a:cubicBezTo>
                    <a:pt x="175" y="0"/>
                    <a:pt x="175" y="0"/>
                    <a:pt x="175" y="0"/>
                  </a:cubicBezTo>
                  <a:lnTo>
                    <a:pt x="0" y="175"/>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1" name="Google Shape;1710;p48">
              <a:extLst>
                <a:ext uri="{FF2B5EF4-FFF2-40B4-BE49-F238E27FC236}">
                  <a16:creationId xmlns:a16="http://schemas.microsoft.com/office/drawing/2014/main" id="{98C212DA-E225-5285-CC06-02252E3DC790}"/>
                </a:ext>
              </a:extLst>
            </p:cNvPr>
            <p:cNvSpPr/>
            <p:nvPr/>
          </p:nvSpPr>
          <p:spPr>
            <a:xfrm>
              <a:off x="800455" y="2057559"/>
              <a:ext cx="273900" cy="276300"/>
            </a:xfrm>
            <a:prstGeom prst="ellipse">
              <a:avLst/>
            </a:pr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2" name="Google Shape;1711;p48">
              <a:extLst>
                <a:ext uri="{FF2B5EF4-FFF2-40B4-BE49-F238E27FC236}">
                  <a16:creationId xmlns:a16="http://schemas.microsoft.com/office/drawing/2014/main" id="{47FD686D-0F10-F765-309D-7DB2BFCEDF2A}"/>
                </a:ext>
              </a:extLst>
            </p:cNvPr>
            <p:cNvSpPr/>
            <p:nvPr/>
          </p:nvSpPr>
          <p:spPr>
            <a:xfrm>
              <a:off x="800455" y="2667269"/>
              <a:ext cx="273900" cy="276300"/>
            </a:xfrm>
            <a:prstGeom prst="ellipse">
              <a:avLst/>
            </a:pr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3" name="Google Shape;1712;p48">
              <a:extLst>
                <a:ext uri="{FF2B5EF4-FFF2-40B4-BE49-F238E27FC236}">
                  <a16:creationId xmlns:a16="http://schemas.microsoft.com/office/drawing/2014/main" id="{3F05B537-D7B3-7300-4C1A-EEE2CEC8AE33}"/>
                </a:ext>
              </a:extLst>
            </p:cNvPr>
            <p:cNvSpPr/>
            <p:nvPr/>
          </p:nvSpPr>
          <p:spPr>
            <a:xfrm>
              <a:off x="800455" y="3347966"/>
              <a:ext cx="273900" cy="276300"/>
            </a:xfrm>
            <a:prstGeom prst="ellipse">
              <a:avLst/>
            </a:pr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4" name="Google Shape;1713;p48">
              <a:extLst>
                <a:ext uri="{FF2B5EF4-FFF2-40B4-BE49-F238E27FC236}">
                  <a16:creationId xmlns:a16="http://schemas.microsoft.com/office/drawing/2014/main" id="{62462996-A5B7-E0AA-BF07-5C9A934DEAD6}"/>
                </a:ext>
              </a:extLst>
            </p:cNvPr>
            <p:cNvSpPr/>
            <p:nvPr/>
          </p:nvSpPr>
          <p:spPr>
            <a:xfrm>
              <a:off x="1192143" y="2117135"/>
              <a:ext cx="911404" cy="126759"/>
            </a:xfrm>
            <a:custGeom>
              <a:avLst/>
              <a:gdLst/>
              <a:ahLst/>
              <a:cxnLst/>
              <a:rect l="l" t="t" r="r" b="b"/>
              <a:pathLst>
                <a:path w="426" h="59" extrusionOk="0">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5" name="Google Shape;1714;p48">
              <a:extLst>
                <a:ext uri="{FF2B5EF4-FFF2-40B4-BE49-F238E27FC236}">
                  <a16:creationId xmlns:a16="http://schemas.microsoft.com/office/drawing/2014/main" id="{E39FA84D-135A-F27F-F5EB-FB0A348526F3}"/>
                </a:ext>
              </a:extLst>
            </p:cNvPr>
            <p:cNvSpPr/>
            <p:nvPr/>
          </p:nvSpPr>
          <p:spPr>
            <a:xfrm>
              <a:off x="1192143" y="2767409"/>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56" name="Google Shape;1715;p48">
              <a:extLst>
                <a:ext uri="{FF2B5EF4-FFF2-40B4-BE49-F238E27FC236}">
                  <a16:creationId xmlns:a16="http://schemas.microsoft.com/office/drawing/2014/main" id="{4491D2F3-FB8F-0B5E-CB2E-C50659C240C1}"/>
                </a:ext>
              </a:extLst>
            </p:cNvPr>
            <p:cNvSpPr/>
            <p:nvPr/>
          </p:nvSpPr>
          <p:spPr>
            <a:xfrm>
              <a:off x="1192143" y="3453176"/>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rgbClr val="4C69B2"/>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141" name="Google Shape;1694;p48">
            <a:extLst>
              <a:ext uri="{FF2B5EF4-FFF2-40B4-BE49-F238E27FC236}">
                <a16:creationId xmlns:a16="http://schemas.microsoft.com/office/drawing/2014/main" id="{C7D8DD6F-8907-66FA-20D6-72C2C374E861}"/>
              </a:ext>
            </a:extLst>
          </p:cNvPr>
          <p:cNvGrpSpPr/>
          <p:nvPr/>
        </p:nvGrpSpPr>
        <p:grpSpPr>
          <a:xfrm rot="20248106">
            <a:off x="7106557" y="60181"/>
            <a:ext cx="471683" cy="492544"/>
            <a:chOff x="5267071" y="3561192"/>
            <a:chExt cx="493340" cy="515160"/>
          </a:xfrm>
        </p:grpSpPr>
        <p:sp>
          <p:nvSpPr>
            <p:cNvPr id="142" name="Google Shape;1695;p48">
              <a:extLst>
                <a:ext uri="{FF2B5EF4-FFF2-40B4-BE49-F238E27FC236}">
                  <a16:creationId xmlns:a16="http://schemas.microsoft.com/office/drawing/2014/main" id="{E7B49575-6667-72C0-8310-4C5603EE9D50}"/>
                </a:ext>
              </a:extLst>
            </p:cNvPr>
            <p:cNvSpPr/>
            <p:nvPr/>
          </p:nvSpPr>
          <p:spPr>
            <a:xfrm>
              <a:off x="5267071" y="3585434"/>
              <a:ext cx="493340" cy="490917"/>
            </a:xfrm>
            <a:custGeom>
              <a:avLst/>
              <a:gdLst/>
              <a:ahLst/>
              <a:cxnLst/>
              <a:rect l="l" t="t" r="r" b="b"/>
              <a:pathLst>
                <a:path w="241" h="240" extrusionOk="0">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rgbClr val="FF9D35"/>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3" name="Google Shape;1696;p48">
              <a:extLst>
                <a:ext uri="{FF2B5EF4-FFF2-40B4-BE49-F238E27FC236}">
                  <a16:creationId xmlns:a16="http://schemas.microsoft.com/office/drawing/2014/main" id="{7775584D-7AAA-1A8D-E853-6D853BF450F2}"/>
                </a:ext>
              </a:extLst>
            </p:cNvPr>
            <p:cNvSpPr/>
            <p:nvPr/>
          </p:nvSpPr>
          <p:spPr>
            <a:xfrm>
              <a:off x="5514347" y="3630284"/>
              <a:ext cx="246064" cy="282429"/>
            </a:xfrm>
            <a:custGeom>
              <a:avLst/>
              <a:gdLst/>
              <a:ahLst/>
              <a:cxnLst/>
              <a:rect l="l" t="t" r="r" b="b"/>
              <a:pathLst>
                <a:path w="120" h="138" extrusionOk="0">
                  <a:moveTo>
                    <a:pt x="98" y="138"/>
                  </a:moveTo>
                  <a:cubicBezTo>
                    <a:pt x="120" y="84"/>
                    <a:pt x="94" y="22"/>
                    <a:pt x="40" y="0"/>
                  </a:cubicBezTo>
                  <a:cubicBezTo>
                    <a:pt x="0" y="98"/>
                    <a:pt x="0" y="98"/>
                    <a:pt x="0" y="98"/>
                  </a:cubicBezTo>
                  <a:lnTo>
                    <a:pt x="98" y="138"/>
                  </a:lnTo>
                  <a:close/>
                </a:path>
              </a:pathLst>
            </a:custGeom>
            <a:solidFill>
              <a:srgbClr val="6389EB"/>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44" name="Google Shape;1697;p48">
              <a:extLst>
                <a:ext uri="{FF2B5EF4-FFF2-40B4-BE49-F238E27FC236}">
                  <a16:creationId xmlns:a16="http://schemas.microsoft.com/office/drawing/2014/main" id="{7B8FD227-B750-A225-90FE-C3D5F9C1D1CA}"/>
                </a:ext>
              </a:extLst>
            </p:cNvPr>
            <p:cNvSpPr/>
            <p:nvPr/>
          </p:nvSpPr>
          <p:spPr>
            <a:xfrm>
              <a:off x="5416165" y="3561192"/>
              <a:ext cx="201215" cy="271519"/>
            </a:xfrm>
            <a:custGeom>
              <a:avLst/>
              <a:gdLst/>
              <a:ahLst/>
              <a:cxnLst/>
              <a:rect l="l" t="t" r="r" b="b"/>
              <a:pathLst>
                <a:path w="98" h="133" extrusionOk="0">
                  <a:moveTo>
                    <a:pt x="49" y="133"/>
                  </a:moveTo>
                  <a:cubicBezTo>
                    <a:pt x="98" y="14"/>
                    <a:pt x="98" y="14"/>
                    <a:pt x="98" y="14"/>
                  </a:cubicBezTo>
                  <a:cubicBezTo>
                    <a:pt x="65" y="0"/>
                    <a:pt x="30" y="1"/>
                    <a:pt x="0" y="14"/>
                  </a:cubicBezTo>
                  <a:lnTo>
                    <a:pt x="49" y="133"/>
                  </a:lnTo>
                  <a:close/>
                </a:path>
              </a:pathLst>
            </a:custGeom>
            <a:solidFill>
              <a:srgbClr val="FF4949"/>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grpSp>
        <p:nvGrpSpPr>
          <p:cNvPr id="157" name="Google Shape;2787;p47">
            <a:extLst>
              <a:ext uri="{FF2B5EF4-FFF2-40B4-BE49-F238E27FC236}">
                <a16:creationId xmlns:a16="http://schemas.microsoft.com/office/drawing/2014/main" id="{0C25A701-7460-2787-A3C6-B6730888D12E}"/>
              </a:ext>
            </a:extLst>
          </p:cNvPr>
          <p:cNvGrpSpPr/>
          <p:nvPr/>
        </p:nvGrpSpPr>
        <p:grpSpPr>
          <a:xfrm rot="3198689">
            <a:off x="7594836" y="266551"/>
            <a:ext cx="731466" cy="159361"/>
            <a:chOff x="2309913" y="2892425"/>
            <a:chExt cx="5833075" cy="1270826"/>
          </a:xfrm>
        </p:grpSpPr>
        <p:sp>
          <p:nvSpPr>
            <p:cNvPr id="158" name="Google Shape;2788;p47">
              <a:extLst>
                <a:ext uri="{FF2B5EF4-FFF2-40B4-BE49-F238E27FC236}">
                  <a16:creationId xmlns:a16="http://schemas.microsoft.com/office/drawing/2014/main" id="{86858101-1241-C9F4-B272-04218A044C2D}"/>
                </a:ext>
              </a:extLst>
            </p:cNvPr>
            <p:cNvSpPr/>
            <p:nvPr/>
          </p:nvSpPr>
          <p:spPr>
            <a:xfrm>
              <a:off x="7126329" y="2905133"/>
              <a:ext cx="1016654" cy="1080194"/>
            </a:xfrm>
            <a:custGeom>
              <a:avLst/>
              <a:gdLst/>
              <a:ahLst/>
              <a:cxnLst/>
              <a:rect l="l" t="t" r="r" b="b"/>
              <a:pathLst>
                <a:path w="763" h="802" extrusionOk="0">
                  <a:moveTo>
                    <a:pt x="0" y="0"/>
                  </a:moveTo>
                  <a:cubicBezTo>
                    <a:pt x="33" y="802"/>
                    <a:pt x="33" y="802"/>
                    <a:pt x="33" y="802"/>
                  </a:cubicBezTo>
                  <a:cubicBezTo>
                    <a:pt x="645" y="551"/>
                    <a:pt x="645" y="551"/>
                    <a:pt x="645" y="551"/>
                  </a:cubicBezTo>
                  <a:cubicBezTo>
                    <a:pt x="718" y="521"/>
                    <a:pt x="763" y="452"/>
                    <a:pt x="760" y="373"/>
                  </a:cubicBezTo>
                  <a:cubicBezTo>
                    <a:pt x="757" y="294"/>
                    <a:pt x="707" y="228"/>
                    <a:pt x="632" y="205"/>
                  </a:cubicBezTo>
                  <a:lnTo>
                    <a:pt x="0" y="0"/>
                  </a:lnTo>
                  <a:close/>
                </a:path>
              </a:pathLst>
            </a:custGeom>
            <a:solidFill>
              <a:schemeClr val="accent1"/>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2789;p47">
              <a:extLst>
                <a:ext uri="{FF2B5EF4-FFF2-40B4-BE49-F238E27FC236}">
                  <a16:creationId xmlns:a16="http://schemas.microsoft.com/office/drawing/2014/main" id="{D49B4C15-6485-C963-4F8D-877030D0DC60}"/>
                </a:ext>
              </a:extLst>
            </p:cNvPr>
            <p:cNvSpPr/>
            <p:nvPr/>
          </p:nvSpPr>
          <p:spPr>
            <a:xfrm>
              <a:off x="6897581" y="2892425"/>
              <a:ext cx="444787" cy="1092907"/>
            </a:xfrm>
            <a:custGeom>
              <a:avLst/>
              <a:gdLst/>
              <a:ahLst/>
              <a:cxnLst/>
              <a:rect l="l" t="t" r="r" b="b"/>
              <a:pathLst>
                <a:path w="328" h="815" extrusionOk="0">
                  <a:moveTo>
                    <a:pt x="149" y="3"/>
                  </a:moveTo>
                  <a:cubicBezTo>
                    <a:pt x="63" y="6"/>
                    <a:pt x="0" y="190"/>
                    <a:pt x="9" y="413"/>
                  </a:cubicBezTo>
                  <a:cubicBezTo>
                    <a:pt x="17" y="637"/>
                    <a:pt x="94" y="815"/>
                    <a:pt x="180" y="812"/>
                  </a:cubicBezTo>
                  <a:cubicBezTo>
                    <a:pt x="266" y="808"/>
                    <a:pt x="328" y="625"/>
                    <a:pt x="320" y="401"/>
                  </a:cubicBezTo>
                  <a:cubicBezTo>
                    <a:pt x="311" y="178"/>
                    <a:pt x="235" y="0"/>
                    <a:pt x="149" y="3"/>
                  </a:cubicBezTo>
                  <a:close/>
                </a:path>
              </a:pathLst>
            </a:custGeom>
            <a:solidFill>
              <a:schemeClr val="accent1"/>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2790;p47">
              <a:extLst>
                <a:ext uri="{FF2B5EF4-FFF2-40B4-BE49-F238E27FC236}">
                  <a16:creationId xmlns:a16="http://schemas.microsoft.com/office/drawing/2014/main" id="{B525B059-8043-E89B-7D8F-ACDDC36C3CCE}"/>
                </a:ext>
              </a:extLst>
            </p:cNvPr>
            <p:cNvSpPr/>
            <p:nvPr/>
          </p:nvSpPr>
          <p:spPr>
            <a:xfrm>
              <a:off x="2513244" y="2905133"/>
              <a:ext cx="4625793" cy="1258117"/>
            </a:xfrm>
            <a:custGeom>
              <a:avLst/>
              <a:gdLst/>
              <a:ahLst/>
              <a:cxnLst/>
              <a:rect l="l" t="t" r="r" b="b"/>
              <a:pathLst>
                <a:path w="364" h="99" extrusionOk="0">
                  <a:moveTo>
                    <a:pt x="364" y="85"/>
                  </a:moveTo>
                  <a:lnTo>
                    <a:pt x="3" y="99"/>
                  </a:lnTo>
                  <a:lnTo>
                    <a:pt x="0" y="14"/>
                  </a:lnTo>
                  <a:lnTo>
                    <a:pt x="361" y="0"/>
                  </a:lnTo>
                  <a:lnTo>
                    <a:pt x="364" y="85"/>
                  </a:lnTo>
                  <a:close/>
                </a:path>
              </a:pathLst>
            </a:custGeom>
            <a:solidFill>
              <a:schemeClr val="accent1"/>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2791;p47">
              <a:extLst>
                <a:ext uri="{FF2B5EF4-FFF2-40B4-BE49-F238E27FC236}">
                  <a16:creationId xmlns:a16="http://schemas.microsoft.com/office/drawing/2014/main" id="{3590BA11-3F78-EBA2-F117-866CFAD79F8D}"/>
                </a:ext>
              </a:extLst>
            </p:cNvPr>
            <p:cNvSpPr/>
            <p:nvPr/>
          </p:nvSpPr>
          <p:spPr>
            <a:xfrm>
              <a:off x="2309913" y="3070341"/>
              <a:ext cx="444787" cy="1092910"/>
            </a:xfrm>
            <a:custGeom>
              <a:avLst/>
              <a:gdLst/>
              <a:ahLst/>
              <a:cxnLst/>
              <a:rect l="l" t="t" r="r" b="b"/>
              <a:pathLst>
                <a:path w="328" h="816" extrusionOk="0">
                  <a:moveTo>
                    <a:pt x="148" y="4"/>
                  </a:moveTo>
                  <a:cubicBezTo>
                    <a:pt x="62" y="7"/>
                    <a:pt x="0" y="191"/>
                    <a:pt x="8" y="414"/>
                  </a:cubicBezTo>
                  <a:cubicBezTo>
                    <a:pt x="17" y="637"/>
                    <a:pt x="93" y="816"/>
                    <a:pt x="179" y="812"/>
                  </a:cubicBezTo>
                  <a:cubicBezTo>
                    <a:pt x="265" y="809"/>
                    <a:pt x="328" y="625"/>
                    <a:pt x="319" y="402"/>
                  </a:cubicBezTo>
                  <a:cubicBezTo>
                    <a:pt x="311" y="179"/>
                    <a:pt x="234" y="0"/>
                    <a:pt x="148" y="4"/>
                  </a:cubicBezTo>
                  <a:close/>
                </a:path>
              </a:pathLst>
            </a:custGeom>
            <a:solidFill>
              <a:schemeClr val="dk1"/>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2792;p47">
              <a:extLst>
                <a:ext uri="{FF2B5EF4-FFF2-40B4-BE49-F238E27FC236}">
                  <a16:creationId xmlns:a16="http://schemas.microsoft.com/office/drawing/2014/main" id="{58BFE2AF-D725-3043-9484-71230F6CDAA3}"/>
                </a:ext>
              </a:extLst>
            </p:cNvPr>
            <p:cNvSpPr/>
            <p:nvPr/>
          </p:nvSpPr>
          <p:spPr>
            <a:xfrm>
              <a:off x="7863406" y="3146590"/>
              <a:ext cx="279582" cy="546458"/>
            </a:xfrm>
            <a:custGeom>
              <a:avLst/>
              <a:gdLst/>
              <a:ahLst/>
              <a:cxnLst/>
              <a:rect l="l" t="t" r="r" b="b"/>
              <a:pathLst>
                <a:path w="215" h="406" extrusionOk="0">
                  <a:moveTo>
                    <a:pt x="0" y="0"/>
                  </a:moveTo>
                  <a:cubicBezTo>
                    <a:pt x="84" y="27"/>
                    <a:pt x="84" y="27"/>
                    <a:pt x="84" y="27"/>
                  </a:cubicBezTo>
                  <a:cubicBezTo>
                    <a:pt x="159" y="50"/>
                    <a:pt x="209" y="116"/>
                    <a:pt x="212" y="195"/>
                  </a:cubicBezTo>
                  <a:cubicBezTo>
                    <a:pt x="215" y="274"/>
                    <a:pt x="170" y="343"/>
                    <a:pt x="97" y="373"/>
                  </a:cubicBezTo>
                  <a:cubicBezTo>
                    <a:pt x="16" y="406"/>
                    <a:pt x="16" y="406"/>
                    <a:pt x="16" y="406"/>
                  </a:cubicBezTo>
                  <a:cubicBezTo>
                    <a:pt x="35" y="355"/>
                    <a:pt x="46" y="282"/>
                    <a:pt x="43" y="202"/>
                  </a:cubicBezTo>
                  <a:cubicBezTo>
                    <a:pt x="39" y="121"/>
                    <a:pt x="23" y="50"/>
                    <a:pt x="0" y="0"/>
                  </a:cubicBezTo>
                  <a:close/>
                </a:path>
              </a:pathLst>
            </a:custGeom>
            <a:solidFill>
              <a:schemeClr val="dk1"/>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2793;p47">
              <a:extLst>
                <a:ext uri="{FF2B5EF4-FFF2-40B4-BE49-F238E27FC236}">
                  <a16:creationId xmlns:a16="http://schemas.microsoft.com/office/drawing/2014/main" id="{BD969E4F-436A-540C-D691-9E7CD3768E7D}"/>
                </a:ext>
              </a:extLst>
            </p:cNvPr>
            <p:cNvSpPr/>
            <p:nvPr/>
          </p:nvSpPr>
          <p:spPr>
            <a:xfrm>
              <a:off x="3237613" y="2917841"/>
              <a:ext cx="3520173" cy="1219997"/>
            </a:xfrm>
            <a:custGeom>
              <a:avLst/>
              <a:gdLst/>
              <a:ahLst/>
              <a:cxnLst/>
              <a:rect l="l" t="t" r="r" b="b"/>
              <a:pathLst>
                <a:path w="2626" h="906" extrusionOk="0">
                  <a:moveTo>
                    <a:pt x="2478" y="812"/>
                  </a:moveTo>
                  <a:cubicBezTo>
                    <a:pt x="2563" y="809"/>
                    <a:pt x="2626" y="625"/>
                    <a:pt x="2618" y="402"/>
                  </a:cubicBezTo>
                  <a:cubicBezTo>
                    <a:pt x="2609" y="179"/>
                    <a:pt x="2532" y="0"/>
                    <a:pt x="2446" y="4"/>
                  </a:cubicBezTo>
                  <a:cubicBezTo>
                    <a:pt x="0" y="98"/>
                    <a:pt x="0" y="98"/>
                    <a:pt x="0" y="98"/>
                  </a:cubicBezTo>
                  <a:cubicBezTo>
                    <a:pt x="86" y="94"/>
                    <a:pt x="163" y="273"/>
                    <a:pt x="172" y="496"/>
                  </a:cubicBezTo>
                  <a:cubicBezTo>
                    <a:pt x="180" y="719"/>
                    <a:pt x="117" y="903"/>
                    <a:pt x="32" y="906"/>
                  </a:cubicBezTo>
                  <a:lnTo>
                    <a:pt x="2478" y="812"/>
                  </a:lnTo>
                  <a:close/>
                </a:path>
              </a:pathLst>
            </a:custGeom>
            <a:solidFill>
              <a:schemeClr val="accent2"/>
            </a:solid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4" name="Google Shape;696;p33">
            <a:extLst>
              <a:ext uri="{FF2B5EF4-FFF2-40B4-BE49-F238E27FC236}">
                <a16:creationId xmlns:a16="http://schemas.microsoft.com/office/drawing/2014/main" id="{996C27D6-F466-E67C-BEC9-C77BC313A730}"/>
              </a:ext>
            </a:extLst>
          </p:cNvPr>
          <p:cNvSpPr/>
          <p:nvPr/>
        </p:nvSpPr>
        <p:spPr>
          <a:xfrm rot="20942205" flipH="1">
            <a:off x="3511846" y="4395744"/>
            <a:ext cx="2964394" cy="2529097"/>
          </a:xfrm>
          <a:custGeom>
            <a:avLst/>
            <a:gdLst/>
            <a:ahLst/>
            <a:cxnLst/>
            <a:rect l="l" t="t" r="r" b="b"/>
            <a:pathLst>
              <a:path w="875098" h="746597" extrusionOk="0">
                <a:moveTo>
                  <a:pt x="864578" y="196471"/>
                </a:moveTo>
                <a:cubicBezTo>
                  <a:pt x="840165" y="159266"/>
                  <a:pt x="783440" y="77285"/>
                  <a:pt x="749092" y="27843"/>
                </a:cubicBezTo>
                <a:cubicBezTo>
                  <a:pt x="732514" y="3984"/>
                  <a:pt x="702232" y="-5858"/>
                  <a:pt x="674728" y="3500"/>
                </a:cubicBezTo>
                <a:lnTo>
                  <a:pt x="181174" y="181564"/>
                </a:lnTo>
                <a:cubicBezTo>
                  <a:pt x="158033" y="189439"/>
                  <a:pt x="140262" y="204338"/>
                  <a:pt x="119033" y="235378"/>
                </a:cubicBezTo>
                <a:lnTo>
                  <a:pt x="8276" y="521834"/>
                </a:lnTo>
                <a:cubicBezTo>
                  <a:pt x="-16285" y="585364"/>
                  <a:pt x="15628" y="658011"/>
                  <a:pt x="80103" y="679997"/>
                </a:cubicBezTo>
                <a:cubicBezTo>
                  <a:pt x="93121" y="684437"/>
                  <a:pt x="105928" y="686357"/>
                  <a:pt x="117308" y="684945"/>
                </a:cubicBezTo>
                <a:cubicBezTo>
                  <a:pt x="118869" y="684750"/>
                  <a:pt x="120438" y="684500"/>
                  <a:pt x="122014" y="684188"/>
                </a:cubicBezTo>
                <a:lnTo>
                  <a:pt x="387218" y="605563"/>
                </a:lnTo>
                <a:cubicBezTo>
                  <a:pt x="425524" y="598008"/>
                  <a:pt x="465226" y="602324"/>
                  <a:pt x="501011" y="617949"/>
                </a:cubicBezTo>
                <a:lnTo>
                  <a:pt x="783065" y="741084"/>
                </a:lnTo>
                <a:cubicBezTo>
                  <a:pt x="826108" y="759878"/>
                  <a:pt x="874279" y="728316"/>
                  <a:pt x="874248" y="681347"/>
                </a:cubicBezTo>
                <a:lnTo>
                  <a:pt x="875098" y="231928"/>
                </a:lnTo>
                <a:cubicBezTo>
                  <a:pt x="875098" y="219238"/>
                  <a:pt x="871539" y="207070"/>
                  <a:pt x="864578" y="196463"/>
                </a:cubicBezTo>
                <a:close/>
              </a:path>
            </a:pathLst>
          </a:custGeom>
          <a:solidFill>
            <a:srgbClr val="E5F1FF"/>
          </a:solidFill>
          <a:ln>
            <a:noFill/>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5" name="Google Shape;1177;p44">
            <a:extLst>
              <a:ext uri="{FF2B5EF4-FFF2-40B4-BE49-F238E27FC236}">
                <a16:creationId xmlns:a16="http://schemas.microsoft.com/office/drawing/2014/main" id="{847FF02B-4823-F70A-EDF2-F5CE815434AB}"/>
              </a:ext>
            </a:extLst>
          </p:cNvPr>
          <p:cNvSpPr/>
          <p:nvPr/>
        </p:nvSpPr>
        <p:spPr>
          <a:xfrm>
            <a:off x="-577399" y="-440266"/>
            <a:ext cx="2041184" cy="2235433"/>
          </a:xfrm>
          <a:custGeom>
            <a:avLst/>
            <a:gdLst/>
            <a:ahLst/>
            <a:cxnLst/>
            <a:rect l="l" t="t" r="r" b="b"/>
            <a:pathLst>
              <a:path w="518067" h="567369" extrusionOk="0">
                <a:moveTo>
                  <a:pt x="196048" y="533555"/>
                </a:moveTo>
                <a:cubicBezTo>
                  <a:pt x="221070" y="541117"/>
                  <a:pt x="277529" y="556680"/>
                  <a:pt x="311636" y="566014"/>
                </a:cubicBezTo>
                <a:cubicBezTo>
                  <a:pt x="328096" y="570518"/>
                  <a:pt x="345454" y="563540"/>
                  <a:pt x="354320" y="548953"/>
                </a:cubicBezTo>
                <a:lnTo>
                  <a:pt x="509603" y="282696"/>
                </a:lnTo>
                <a:cubicBezTo>
                  <a:pt x="517064" y="270427"/>
                  <a:pt x="519452" y="257010"/>
                  <a:pt x="517321" y="235024"/>
                </a:cubicBezTo>
                <a:lnTo>
                  <a:pt x="448242" y="31782"/>
                </a:lnTo>
                <a:cubicBezTo>
                  <a:pt x="443668" y="1812"/>
                  <a:pt x="406190" y="-10980"/>
                  <a:pt x="385523" y="11201"/>
                </a:cubicBezTo>
                <a:cubicBezTo>
                  <a:pt x="384891" y="11880"/>
                  <a:pt x="384282" y="12582"/>
                  <a:pt x="383689" y="13316"/>
                </a:cubicBezTo>
                <a:lnTo>
                  <a:pt x="256964" y="169309"/>
                </a:lnTo>
                <a:cubicBezTo>
                  <a:pt x="242549" y="187150"/>
                  <a:pt x="223037" y="200169"/>
                  <a:pt x="201020" y="206615"/>
                </a:cubicBezTo>
                <a:lnTo>
                  <a:pt x="27521" y="257439"/>
                </a:lnTo>
                <a:cubicBezTo>
                  <a:pt x="1048" y="265190"/>
                  <a:pt x="-8763" y="297571"/>
                  <a:pt x="8954" y="318722"/>
                </a:cubicBezTo>
                <a:lnTo>
                  <a:pt x="177949" y="521551"/>
                </a:lnTo>
                <a:cubicBezTo>
                  <a:pt x="182733" y="527264"/>
                  <a:pt x="188922" y="531408"/>
                  <a:pt x="196056" y="533562"/>
                </a:cubicBezTo>
                <a:close/>
              </a:path>
            </a:pathLst>
          </a:custGeom>
          <a:noFill/>
          <a:ln w="9525" cap="flat" cmpd="sng">
            <a:solidFill>
              <a:srgbClr val="0070C0"/>
            </a:solidFill>
            <a:prstDash val="solid"/>
            <a:miter lim="8000"/>
            <a:headEnd type="none" w="sm" len="sm"/>
            <a:tailEnd type="none" w="sm" len="sm"/>
          </a:ln>
        </p:spPr>
        <p:txBody>
          <a:bodyPr spcFirstLastPara="1" wrap="square" lIns="121900" tIns="60933" rIns="121900" bIns="60933" anchor="ctr" anchorCtr="0">
            <a:noAutofit/>
          </a:bodyPr>
          <a:lstStyle/>
          <a:p>
            <a:pPr defTabSz="1219170">
              <a:buClr>
                <a:srgbClr val="000000"/>
              </a:buClr>
            </a:pPr>
            <a:endParaRPr sz="2400" kern="0">
              <a:solidFill>
                <a:srgbClr val="000000"/>
              </a:solidFill>
              <a:latin typeface="Calibri"/>
              <a:ea typeface="Calibri"/>
              <a:cs typeface="Calibri"/>
              <a:sym typeface="Calibri"/>
            </a:endParaRPr>
          </a:p>
        </p:txBody>
      </p:sp>
      <p:sp>
        <p:nvSpPr>
          <p:cNvPr id="166" name="Google Shape;693;p33">
            <a:extLst>
              <a:ext uri="{FF2B5EF4-FFF2-40B4-BE49-F238E27FC236}">
                <a16:creationId xmlns:a16="http://schemas.microsoft.com/office/drawing/2014/main" id="{12A8DCF8-74BA-23C7-AC4A-83AB7BCC41AC}"/>
              </a:ext>
            </a:extLst>
          </p:cNvPr>
          <p:cNvSpPr/>
          <p:nvPr/>
        </p:nvSpPr>
        <p:spPr>
          <a:xfrm rot="10800000" flipH="1">
            <a:off x="5591058" y="4034151"/>
            <a:ext cx="1755781" cy="1425375"/>
          </a:xfrm>
          <a:custGeom>
            <a:avLst/>
            <a:gdLst/>
            <a:ahLst/>
            <a:cxnLst/>
            <a:rect l="l" t="t" r="r" b="b"/>
            <a:pathLst>
              <a:path w="695359" h="564505" extrusionOk="0">
                <a:moveTo>
                  <a:pt x="693055" y="306042"/>
                </a:moveTo>
                <a:lnTo>
                  <a:pt x="379571" y="8393"/>
                </a:lnTo>
                <a:cubicBezTo>
                  <a:pt x="375333" y="1104"/>
                  <a:pt x="366357" y="-1940"/>
                  <a:pt x="358560" y="1275"/>
                </a:cubicBezTo>
                <a:lnTo>
                  <a:pt x="85224" y="51905"/>
                </a:lnTo>
                <a:cubicBezTo>
                  <a:pt x="72619" y="57102"/>
                  <a:pt x="71066" y="74335"/>
                  <a:pt x="82547" y="81695"/>
                </a:cubicBezTo>
                <a:lnTo>
                  <a:pt x="206454" y="159063"/>
                </a:lnTo>
                <a:cubicBezTo>
                  <a:pt x="217615" y="166220"/>
                  <a:pt x="216530" y="182868"/>
                  <a:pt x="204534" y="188518"/>
                </a:cubicBezTo>
                <a:lnTo>
                  <a:pt x="9682" y="280309"/>
                </a:lnTo>
                <a:cubicBezTo>
                  <a:pt x="152" y="284797"/>
                  <a:pt x="-2977" y="296832"/>
                  <a:pt x="3165" y="305394"/>
                </a:cubicBezTo>
                <a:lnTo>
                  <a:pt x="151181" y="558454"/>
                </a:lnTo>
                <a:cubicBezTo>
                  <a:pt x="155966" y="565127"/>
                  <a:pt x="161609" y="565158"/>
                  <a:pt x="172246" y="563800"/>
                </a:cubicBezTo>
                <a:lnTo>
                  <a:pt x="407098" y="537256"/>
                </a:lnTo>
                <a:cubicBezTo>
                  <a:pt x="429778" y="534923"/>
                  <a:pt x="451241" y="525869"/>
                  <a:pt x="468732" y="511243"/>
                </a:cubicBezTo>
                <a:lnTo>
                  <a:pt x="685843" y="329698"/>
                </a:lnTo>
                <a:cubicBezTo>
                  <a:pt x="694678" y="325421"/>
                  <a:pt x="698003" y="314525"/>
                  <a:pt x="693070" y="306042"/>
                </a:cubicBezTo>
                <a:close/>
              </a:path>
            </a:pathLst>
          </a:custGeom>
          <a:noFill/>
          <a:ln w="9525" cap="flat" cmpd="sng">
            <a:solidFill>
              <a:srgbClr val="1A3777"/>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sp>
        <p:nvSpPr>
          <p:cNvPr id="167" name="Google Shape;1224;p44">
            <a:extLst>
              <a:ext uri="{FF2B5EF4-FFF2-40B4-BE49-F238E27FC236}">
                <a16:creationId xmlns:a16="http://schemas.microsoft.com/office/drawing/2014/main" id="{8D64E49D-A19F-B353-19C4-18CDC4F53A62}"/>
              </a:ext>
            </a:extLst>
          </p:cNvPr>
          <p:cNvSpPr/>
          <p:nvPr/>
        </p:nvSpPr>
        <p:spPr>
          <a:xfrm>
            <a:off x="7137602" y="4139090"/>
            <a:ext cx="162842" cy="162842"/>
          </a:xfrm>
          <a:custGeom>
            <a:avLst/>
            <a:gdLst/>
            <a:ahLst/>
            <a:cxnLst/>
            <a:rect l="l" t="t" r="r" b="b"/>
            <a:pathLst>
              <a:path w="48178" h="48178" extrusionOk="0">
                <a:moveTo>
                  <a:pt x="48178" y="24085"/>
                </a:moveTo>
                <a:lnTo>
                  <a:pt x="31734" y="31734"/>
                </a:lnTo>
                <a:lnTo>
                  <a:pt x="24085" y="48178"/>
                </a:lnTo>
                <a:lnTo>
                  <a:pt x="16445" y="31734"/>
                </a:lnTo>
                <a:lnTo>
                  <a:pt x="0" y="24085"/>
                </a:lnTo>
                <a:lnTo>
                  <a:pt x="16445" y="16444"/>
                </a:lnTo>
                <a:lnTo>
                  <a:pt x="24085" y="0"/>
                </a:lnTo>
                <a:lnTo>
                  <a:pt x="31734" y="16444"/>
                </a:lnTo>
                <a:lnTo>
                  <a:pt x="48178" y="24085"/>
                </a:lnTo>
                <a:close/>
              </a:path>
            </a:pathLst>
          </a:custGeom>
          <a:noFill/>
          <a:ln w="9525" cap="flat" cmpd="sng">
            <a:solidFill>
              <a:schemeClr val="accent4">
                <a:lumMod val="50000"/>
              </a:schemeClr>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8" name="Google Shape;1690;p48">
            <a:extLst>
              <a:ext uri="{FF2B5EF4-FFF2-40B4-BE49-F238E27FC236}">
                <a16:creationId xmlns:a16="http://schemas.microsoft.com/office/drawing/2014/main" id="{8719E884-4AAF-A4CA-2D28-ED7FD27FDE27}"/>
              </a:ext>
            </a:extLst>
          </p:cNvPr>
          <p:cNvGrpSpPr/>
          <p:nvPr/>
        </p:nvGrpSpPr>
        <p:grpSpPr>
          <a:xfrm rot="5400000">
            <a:off x="8794184" y="4782045"/>
            <a:ext cx="301248" cy="289722"/>
            <a:chOff x="7388263" y="3653888"/>
            <a:chExt cx="412612" cy="396825"/>
          </a:xfrm>
        </p:grpSpPr>
        <p:sp>
          <p:nvSpPr>
            <p:cNvPr id="169" name="Google Shape;1691;p48">
              <a:extLst>
                <a:ext uri="{FF2B5EF4-FFF2-40B4-BE49-F238E27FC236}">
                  <a16:creationId xmlns:a16="http://schemas.microsoft.com/office/drawing/2014/main" id="{51776A47-E08F-6102-98A4-BF7A706FC97C}"/>
                </a:ext>
              </a:extLst>
            </p:cNvPr>
            <p:cNvSpPr/>
            <p:nvPr/>
          </p:nvSpPr>
          <p:spPr>
            <a:xfrm>
              <a:off x="7388263" y="3653888"/>
              <a:ext cx="157200" cy="160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0" name="Google Shape;1692;p48">
              <a:extLst>
                <a:ext uri="{FF2B5EF4-FFF2-40B4-BE49-F238E27FC236}">
                  <a16:creationId xmlns:a16="http://schemas.microsoft.com/office/drawing/2014/main" id="{A4D52017-72F8-1DF3-5960-928377D1341D}"/>
                </a:ext>
              </a:extLst>
            </p:cNvPr>
            <p:cNvSpPr/>
            <p:nvPr/>
          </p:nvSpPr>
          <p:spPr>
            <a:xfrm>
              <a:off x="7640675" y="3653888"/>
              <a:ext cx="160200" cy="1602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sp>
          <p:nvSpPr>
            <p:cNvPr id="171" name="Google Shape;1693;p48">
              <a:extLst>
                <a:ext uri="{FF2B5EF4-FFF2-40B4-BE49-F238E27FC236}">
                  <a16:creationId xmlns:a16="http://schemas.microsoft.com/office/drawing/2014/main" id="{27FD67A6-231D-1AD7-B6F9-6A1004DC9F63}"/>
                </a:ext>
              </a:extLst>
            </p:cNvPr>
            <p:cNvSpPr/>
            <p:nvPr/>
          </p:nvSpPr>
          <p:spPr>
            <a:xfrm>
              <a:off x="7640675" y="3892013"/>
              <a:ext cx="160200" cy="158700"/>
            </a:xfrm>
            <a:prstGeom prst="rect">
              <a:avLst/>
            </a:prstGeom>
            <a:solidFill>
              <a:srgbClr val="334157"/>
            </a:solidFill>
            <a:ln>
              <a:noFill/>
            </a:ln>
          </p:spPr>
          <p:txBody>
            <a:bodyPr spcFirstLastPara="1" wrap="square" lIns="91425" tIns="45700" rIns="91425" bIns="45700" anchor="t"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latin typeface="Calibri"/>
                <a:ea typeface="Calibri"/>
                <a:cs typeface="Calibri"/>
                <a:sym typeface="Calibri"/>
              </a:endParaRPr>
            </a:p>
          </p:txBody>
        </p:sp>
      </p:grpSp>
    </p:spTree>
    <p:extLst>
      <p:ext uri="{BB962C8B-B14F-4D97-AF65-F5344CB8AC3E}">
        <p14:creationId xmlns:p14="http://schemas.microsoft.com/office/powerpoint/2010/main" val="1530680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4">
                                            <p:bg/>
                                          </p:spTgt>
                                        </p:tgtEl>
                                        <p:attrNameLst>
                                          <p:attrName>style.visibility</p:attrName>
                                        </p:attrNameLst>
                                      </p:cBhvr>
                                      <p:to>
                                        <p:strVal val="visible"/>
                                      </p:to>
                                    </p:set>
                                    <p:animEffect transition="in" filter="fade">
                                      <p:cBhvr>
                                        <p:cTn id="17" dur="500"/>
                                        <p:tgtEl>
                                          <p:spTgt spid="4">
                                            <p:bg/>
                                          </p:spTgt>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uiExpand="1" build="p"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D5D170C3-2D47-EE5F-5575-30F2BE504732}"/>
              </a:ext>
            </a:extLst>
          </p:cNvPr>
          <p:cNvSpPr>
            <a:spLocks noGrp="1"/>
          </p:cNvSpPr>
          <p:nvPr>
            <p:ph type="title"/>
          </p:nvPr>
        </p:nvSpPr>
        <p:spPr/>
        <p:txBody>
          <a:bodyPr/>
          <a:lstStyle/>
          <a:p>
            <a:r>
              <a:rPr lang="vi-VN" dirty="0"/>
              <a:t>Thực hiện thống kê mô tả cho các biến đã chọn</a:t>
            </a:r>
          </a:p>
        </p:txBody>
      </p:sp>
      <p:sp>
        <p:nvSpPr>
          <p:cNvPr id="5" name="Tiêu đề phụ 4">
            <a:extLst>
              <a:ext uri="{FF2B5EF4-FFF2-40B4-BE49-F238E27FC236}">
                <a16:creationId xmlns:a16="http://schemas.microsoft.com/office/drawing/2014/main" id="{ECCFDFA0-2B2E-2CDE-7D9E-5456E1488C87}"/>
              </a:ext>
            </a:extLst>
          </p:cNvPr>
          <p:cNvSpPr>
            <a:spLocks noGrp="1"/>
          </p:cNvSpPr>
          <p:nvPr>
            <p:ph type="subTitle" idx="3"/>
          </p:nvPr>
        </p:nvSpPr>
        <p:spPr>
          <a:xfrm>
            <a:off x="719999" y="3371726"/>
            <a:ext cx="4113814" cy="1112700"/>
          </a:xfrm>
        </p:spPr>
        <p:txBody>
          <a:bodyPr/>
          <a:lstStyle/>
          <a:p>
            <a:r>
              <a:rPr lang="vi-VN" dirty="0"/>
              <a:t>Trực quan hóa phân vị và tương quan, so sánh nhóm, gợi ý hướng suy diễn từ phân bố dữ liệu.</a:t>
            </a:r>
          </a:p>
        </p:txBody>
      </p:sp>
      <p:sp>
        <p:nvSpPr>
          <p:cNvPr id="6" name="Tiêu đề phụ 5">
            <a:extLst>
              <a:ext uri="{FF2B5EF4-FFF2-40B4-BE49-F238E27FC236}">
                <a16:creationId xmlns:a16="http://schemas.microsoft.com/office/drawing/2014/main" id="{104F0597-0595-A337-9E15-442158371465}"/>
              </a:ext>
            </a:extLst>
          </p:cNvPr>
          <p:cNvSpPr>
            <a:spLocks noGrp="1"/>
          </p:cNvSpPr>
          <p:nvPr>
            <p:ph type="subTitle" idx="4"/>
          </p:nvPr>
        </p:nvSpPr>
        <p:spPr/>
        <p:txBody>
          <a:bodyPr/>
          <a:lstStyle/>
          <a:p>
            <a:r>
              <a:rPr lang="vi-VN" dirty="0"/>
              <a:t>Vẽ biểu đồ - đồ thị</a:t>
            </a:r>
          </a:p>
        </p:txBody>
      </p:sp>
      <p:pic>
        <p:nvPicPr>
          <p:cNvPr id="8" name="Hình ảnh 7">
            <a:extLst>
              <a:ext uri="{FF2B5EF4-FFF2-40B4-BE49-F238E27FC236}">
                <a16:creationId xmlns:a16="http://schemas.microsoft.com/office/drawing/2014/main" id="{8A0AB4BF-7500-BBBD-9A33-792D2353BC01}"/>
              </a:ext>
            </a:extLst>
          </p:cNvPr>
          <p:cNvPicPr>
            <a:picLocks noChangeAspect="1"/>
          </p:cNvPicPr>
          <p:nvPr/>
        </p:nvPicPr>
        <p:blipFill>
          <a:blip r:embed="rId2"/>
          <a:srcRect l="564" r="30611"/>
          <a:stretch>
            <a:fillRect/>
          </a:stretch>
        </p:blipFill>
        <p:spPr>
          <a:xfrm>
            <a:off x="5095630" y="2850821"/>
            <a:ext cx="3749784" cy="1108234"/>
          </a:xfrm>
          <a:prstGeom prst="rect">
            <a:avLst/>
          </a:prstGeom>
        </p:spPr>
      </p:pic>
      <p:pic>
        <p:nvPicPr>
          <p:cNvPr id="10" name="Hình ảnh 9">
            <a:extLst>
              <a:ext uri="{FF2B5EF4-FFF2-40B4-BE49-F238E27FC236}">
                <a16:creationId xmlns:a16="http://schemas.microsoft.com/office/drawing/2014/main" id="{FAA97087-FE7B-D779-2317-A70A9B57DE99}"/>
              </a:ext>
            </a:extLst>
          </p:cNvPr>
          <p:cNvPicPr>
            <a:picLocks noChangeAspect="1"/>
          </p:cNvPicPr>
          <p:nvPr/>
        </p:nvPicPr>
        <p:blipFill>
          <a:blip r:embed="rId3"/>
          <a:srcRect r="36427"/>
          <a:stretch>
            <a:fillRect/>
          </a:stretch>
        </p:blipFill>
        <p:spPr>
          <a:xfrm>
            <a:off x="5141775" y="1324175"/>
            <a:ext cx="3734321" cy="1220153"/>
          </a:xfrm>
          <a:prstGeom prst="rect">
            <a:avLst/>
          </a:prstGeom>
        </p:spPr>
      </p:pic>
      <p:sp>
        <p:nvSpPr>
          <p:cNvPr id="7" name="Tiêu đề phụ 2">
            <a:extLst>
              <a:ext uri="{FF2B5EF4-FFF2-40B4-BE49-F238E27FC236}">
                <a16:creationId xmlns:a16="http://schemas.microsoft.com/office/drawing/2014/main" id="{0EFDB891-9620-C641-2EAA-026DD29FD879}"/>
              </a:ext>
            </a:extLst>
          </p:cNvPr>
          <p:cNvSpPr txBox="1">
            <a:spLocks/>
          </p:cNvSpPr>
          <p:nvPr/>
        </p:nvSpPr>
        <p:spPr>
          <a:xfrm>
            <a:off x="719999" y="1806313"/>
            <a:ext cx="3692400" cy="111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r>
              <a:rPr lang="vi-VN" dirty="0"/>
              <a:t>Ta lập bảng tính các giá trị thống kê mô tả cho các biến định lượng</a:t>
            </a:r>
          </a:p>
        </p:txBody>
      </p:sp>
      <p:sp>
        <p:nvSpPr>
          <p:cNvPr id="9" name="Tiêu đề phụ 3">
            <a:extLst>
              <a:ext uri="{FF2B5EF4-FFF2-40B4-BE49-F238E27FC236}">
                <a16:creationId xmlns:a16="http://schemas.microsoft.com/office/drawing/2014/main" id="{5ECD4F10-5710-6D83-47F7-5ED3E6DD4DA3}"/>
              </a:ext>
            </a:extLst>
          </p:cNvPr>
          <p:cNvSpPr txBox="1">
            <a:spLocks/>
          </p:cNvSpPr>
          <p:nvPr/>
        </p:nvSpPr>
        <p:spPr>
          <a:xfrm>
            <a:off x="719999" y="1358713"/>
            <a:ext cx="4375631" cy="44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rgbClr val="17175A"/>
                </a:solidFill>
                <a:latin typeface="Passion One"/>
                <a:ea typeface="Passion One"/>
                <a:cs typeface="Passion One"/>
                <a:sym typeface="Passion One"/>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vi-VN" dirty="0"/>
              <a:t>Lập bảng tính cho các biến định lượng</a:t>
            </a:r>
          </a:p>
        </p:txBody>
      </p:sp>
    </p:spTree>
    <p:extLst>
      <p:ext uri="{BB962C8B-B14F-4D97-AF65-F5344CB8AC3E}">
        <p14:creationId xmlns:p14="http://schemas.microsoft.com/office/powerpoint/2010/main" val="2546177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xEl>
                                              <p:pRg st="0" end="0"/>
                                            </p:txEl>
                                          </p:spTgt>
                                        </p:tgtEl>
                                        <p:attrNameLst>
                                          <p:attrName>style.visibility</p:attrName>
                                        </p:attrNameLst>
                                      </p:cBhvr>
                                      <p:to>
                                        <p:strVal val="visible"/>
                                      </p:to>
                                    </p:set>
                                    <p:animEffect transition="in" filter="fade">
                                      <p:cBhvr>
                                        <p:cTn id="30" dur="500"/>
                                        <p:tgtEl>
                                          <p:spTgt spid="6">
                                            <p:txEl>
                                              <p:pRg st="0" end="0"/>
                                            </p:txEl>
                                          </p:spTgt>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5">
                                            <p:txEl>
                                              <p:pRg st="0" end="0"/>
                                            </p:txEl>
                                          </p:spTgt>
                                        </p:tgtEl>
                                        <p:attrNameLst>
                                          <p:attrName>style.visibility</p:attrName>
                                        </p:attrNameLst>
                                      </p:cBhvr>
                                      <p:to>
                                        <p:strVal val="visible"/>
                                      </p:to>
                                    </p:set>
                                    <p:animEffect transition="in" filter="fade">
                                      <p:cBhvr>
                                        <p:cTn id="34"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P spid="6" grpId="0" build="p"/>
      <p:bldP spid="7"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13B0374-A3A1-4B4A-C6A4-0F98CAA51CCD}"/>
              </a:ext>
            </a:extLst>
          </p:cNvPr>
          <p:cNvSpPr>
            <a:spLocks noGrp="1"/>
          </p:cNvSpPr>
          <p:nvPr>
            <p:ph type="title"/>
          </p:nvPr>
        </p:nvSpPr>
        <p:spPr/>
        <p:txBody>
          <a:bodyPr/>
          <a:lstStyle/>
          <a:p>
            <a:r>
              <a:rPr lang="vi-VN" dirty="0"/>
              <a:t>Biểu đồ tần suất (</a:t>
            </a:r>
            <a:r>
              <a:rPr lang="vi-VN" dirty="0" err="1"/>
              <a:t>histogram</a:t>
            </a:r>
            <a:r>
              <a:rPr lang="vi-VN" dirty="0"/>
              <a:t>)</a:t>
            </a:r>
          </a:p>
        </p:txBody>
      </p:sp>
      <p:pic>
        <p:nvPicPr>
          <p:cNvPr id="4" name="Hình ảnh 3">
            <a:extLst>
              <a:ext uri="{FF2B5EF4-FFF2-40B4-BE49-F238E27FC236}">
                <a16:creationId xmlns:a16="http://schemas.microsoft.com/office/drawing/2014/main" id="{D6E8CB11-D6FF-ACA8-BF14-7CB80A245922}"/>
              </a:ext>
            </a:extLst>
          </p:cNvPr>
          <p:cNvPicPr>
            <a:picLocks noChangeAspect="1"/>
          </p:cNvPicPr>
          <p:nvPr/>
        </p:nvPicPr>
        <p:blipFill>
          <a:blip r:embed="rId3"/>
          <a:stretch>
            <a:fillRect/>
          </a:stretch>
        </p:blipFill>
        <p:spPr>
          <a:xfrm>
            <a:off x="0" y="1640712"/>
            <a:ext cx="4569619" cy="2357438"/>
          </a:xfrm>
          <a:prstGeom prst="rect">
            <a:avLst/>
          </a:prstGeom>
        </p:spPr>
      </p:pic>
      <p:pic>
        <p:nvPicPr>
          <p:cNvPr id="6" name="Hình ảnh 5">
            <a:extLst>
              <a:ext uri="{FF2B5EF4-FFF2-40B4-BE49-F238E27FC236}">
                <a16:creationId xmlns:a16="http://schemas.microsoft.com/office/drawing/2014/main" id="{F01E653B-278C-8CD9-2208-A662D9F41778}"/>
              </a:ext>
            </a:extLst>
          </p:cNvPr>
          <p:cNvPicPr>
            <a:picLocks noChangeAspect="1"/>
          </p:cNvPicPr>
          <p:nvPr/>
        </p:nvPicPr>
        <p:blipFill>
          <a:blip r:embed="rId4"/>
          <a:stretch>
            <a:fillRect/>
          </a:stretch>
        </p:blipFill>
        <p:spPr>
          <a:xfrm>
            <a:off x="4572000" y="1646666"/>
            <a:ext cx="4562475" cy="2345531"/>
          </a:xfrm>
          <a:prstGeom prst="rect">
            <a:avLst/>
          </a:prstGeom>
        </p:spPr>
      </p:pic>
      <p:sp>
        <p:nvSpPr>
          <p:cNvPr id="8" name="Tiêu đề phụ 2">
            <a:extLst>
              <a:ext uri="{FF2B5EF4-FFF2-40B4-BE49-F238E27FC236}">
                <a16:creationId xmlns:a16="http://schemas.microsoft.com/office/drawing/2014/main" id="{610D25FB-9041-AC9F-B2B9-F15C87227FBD}"/>
              </a:ext>
            </a:extLst>
          </p:cNvPr>
          <p:cNvSpPr txBox="1">
            <a:spLocks/>
          </p:cNvSpPr>
          <p:nvPr/>
        </p:nvSpPr>
        <p:spPr>
          <a:xfrm>
            <a:off x="720000" y="4142125"/>
            <a:ext cx="3849619" cy="11127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vi-VN" dirty="0">
                <a:solidFill>
                  <a:srgbClr val="17175A"/>
                </a:solidFill>
              </a:rPr>
              <a:t>Có thể thấy sau khi biến đổi </a:t>
            </a:r>
            <a:r>
              <a:rPr lang="vi-VN" dirty="0" err="1">
                <a:solidFill>
                  <a:srgbClr val="17175A"/>
                </a:solidFill>
              </a:rPr>
              <a:t>logarit</a:t>
            </a:r>
            <a:r>
              <a:rPr lang="vi-VN" dirty="0">
                <a:solidFill>
                  <a:srgbClr val="17175A"/>
                </a:solidFill>
              </a:rPr>
              <a:t> thì các biến đã phân phối chuẩn hơn và ít bị lệch hơn</a:t>
            </a:r>
          </a:p>
        </p:txBody>
      </p:sp>
      <p:sp>
        <p:nvSpPr>
          <p:cNvPr id="10" name="Hộp Văn bản 9">
            <a:extLst>
              <a:ext uri="{FF2B5EF4-FFF2-40B4-BE49-F238E27FC236}">
                <a16:creationId xmlns:a16="http://schemas.microsoft.com/office/drawing/2014/main" id="{233183CC-E286-4363-C634-B36343EB32DC}"/>
              </a:ext>
            </a:extLst>
          </p:cNvPr>
          <p:cNvSpPr txBox="1"/>
          <p:nvPr/>
        </p:nvSpPr>
        <p:spPr>
          <a:xfrm>
            <a:off x="720000" y="1018464"/>
            <a:ext cx="5747084" cy="307777"/>
          </a:xfrm>
          <a:prstGeom prst="rect">
            <a:avLst/>
          </a:prstGeom>
          <a:noFill/>
        </p:spPr>
        <p:txBody>
          <a:bodyPr wrap="square">
            <a:spAutoFit/>
          </a:bodyPr>
          <a:lstStyle/>
          <a:p>
            <a:r>
              <a:rPr lang="vi-VN" dirty="0">
                <a:solidFill>
                  <a:srgbClr val="17175A"/>
                </a:solidFill>
                <a:latin typeface="Inter"/>
              </a:rPr>
              <a:t>Vẽ biểu đồ tần suất để thể hiện phân phối của các biến định lượng</a:t>
            </a:r>
          </a:p>
        </p:txBody>
      </p:sp>
      <p:grpSp>
        <p:nvGrpSpPr>
          <p:cNvPr id="3" name="Google Shape;906;p45">
            <a:extLst>
              <a:ext uri="{FF2B5EF4-FFF2-40B4-BE49-F238E27FC236}">
                <a16:creationId xmlns:a16="http://schemas.microsoft.com/office/drawing/2014/main" id="{C1DEA5E6-F05D-F956-D7D3-1130F7D4ECBA}"/>
              </a:ext>
            </a:extLst>
          </p:cNvPr>
          <p:cNvGrpSpPr/>
          <p:nvPr/>
        </p:nvGrpSpPr>
        <p:grpSpPr>
          <a:xfrm>
            <a:off x="6858000" y="4233333"/>
            <a:ext cx="1776263" cy="781891"/>
            <a:chOff x="-215300" y="3851305"/>
            <a:chExt cx="1694813" cy="830678"/>
          </a:xfrm>
        </p:grpSpPr>
        <p:sp>
          <p:nvSpPr>
            <p:cNvPr id="5" name="Google Shape;907;p45">
              <a:extLst>
                <a:ext uri="{FF2B5EF4-FFF2-40B4-BE49-F238E27FC236}">
                  <a16:creationId xmlns:a16="http://schemas.microsoft.com/office/drawing/2014/main" id="{14772ED9-3E66-832A-FABD-9984A08651E1}"/>
                </a:ext>
              </a:extLst>
            </p:cNvPr>
            <p:cNvSpPr/>
            <p:nvPr/>
          </p:nvSpPr>
          <p:spPr>
            <a:xfrm>
              <a:off x="861887" y="3947362"/>
              <a:ext cx="215345" cy="42222"/>
            </a:xfrm>
            <a:custGeom>
              <a:avLst/>
              <a:gdLst/>
              <a:ahLst/>
              <a:cxnLst/>
              <a:rect l="l" t="t" r="r" b="b"/>
              <a:pathLst>
                <a:path w="386269" h="75734" extrusionOk="0">
                  <a:moveTo>
                    <a:pt x="0" y="0"/>
                  </a:moveTo>
                  <a:lnTo>
                    <a:pt x="386270" y="0"/>
                  </a:lnTo>
                  <a:lnTo>
                    <a:pt x="386270" y="75735"/>
                  </a:lnTo>
                  <a:lnTo>
                    <a:pt x="0" y="7573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 name="Google Shape;908;p45">
              <a:extLst>
                <a:ext uri="{FF2B5EF4-FFF2-40B4-BE49-F238E27FC236}">
                  <a16:creationId xmlns:a16="http://schemas.microsoft.com/office/drawing/2014/main" id="{7677A082-31A8-C92C-C4DC-B361CFAC13C8}"/>
                </a:ext>
              </a:extLst>
            </p:cNvPr>
            <p:cNvGrpSpPr/>
            <p:nvPr/>
          </p:nvGrpSpPr>
          <p:grpSpPr>
            <a:xfrm>
              <a:off x="861887" y="4031423"/>
              <a:ext cx="137882" cy="60492"/>
              <a:chOff x="1949580" y="3551527"/>
              <a:chExt cx="247410" cy="108551"/>
            </a:xfrm>
          </p:grpSpPr>
          <p:sp>
            <p:nvSpPr>
              <p:cNvPr id="28" name="Google Shape;909;p45">
                <a:extLst>
                  <a:ext uri="{FF2B5EF4-FFF2-40B4-BE49-F238E27FC236}">
                    <a16:creationId xmlns:a16="http://schemas.microsoft.com/office/drawing/2014/main" id="{794A470F-F6D6-5826-7032-D9F77FDD7572}"/>
                  </a:ext>
                </a:extLst>
              </p:cNvPr>
              <p:cNvSpPr/>
              <p:nvPr/>
            </p:nvSpPr>
            <p:spPr>
              <a:xfrm>
                <a:off x="1949580" y="3551527"/>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910;p45">
                <a:extLst>
                  <a:ext uri="{FF2B5EF4-FFF2-40B4-BE49-F238E27FC236}">
                    <a16:creationId xmlns:a16="http://schemas.microsoft.com/office/drawing/2014/main" id="{936D8941-C52A-FD3F-0F95-04233620CDBF}"/>
                  </a:ext>
                </a:extLst>
              </p:cNvPr>
              <p:cNvSpPr/>
              <p:nvPr/>
            </p:nvSpPr>
            <p:spPr>
              <a:xfrm>
                <a:off x="1949580" y="3601966"/>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911;p45">
                <a:extLst>
                  <a:ext uri="{FF2B5EF4-FFF2-40B4-BE49-F238E27FC236}">
                    <a16:creationId xmlns:a16="http://schemas.microsoft.com/office/drawing/2014/main" id="{E68D915F-CB50-5FD0-9B5D-F5B11CC2DBAC}"/>
                  </a:ext>
                </a:extLst>
              </p:cNvPr>
              <p:cNvSpPr/>
              <p:nvPr/>
            </p:nvSpPr>
            <p:spPr>
              <a:xfrm>
                <a:off x="1949580" y="3652482"/>
                <a:ext cx="247410" cy="7596"/>
              </a:xfrm>
              <a:custGeom>
                <a:avLst/>
                <a:gdLst/>
                <a:ahLst/>
                <a:cxnLst/>
                <a:rect l="l" t="t" r="r" b="b"/>
                <a:pathLst>
                  <a:path w="247410" h="7596" extrusionOk="0">
                    <a:moveTo>
                      <a:pt x="0" y="0"/>
                    </a:moveTo>
                    <a:lnTo>
                      <a:pt x="247410"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 name="Google Shape;912;p45">
              <a:extLst>
                <a:ext uri="{FF2B5EF4-FFF2-40B4-BE49-F238E27FC236}">
                  <a16:creationId xmlns:a16="http://schemas.microsoft.com/office/drawing/2014/main" id="{E1D20DFF-F19E-11CD-3819-5C65870F3344}"/>
                </a:ext>
              </a:extLst>
            </p:cNvPr>
            <p:cNvSpPr/>
            <p:nvPr/>
          </p:nvSpPr>
          <p:spPr>
            <a:xfrm>
              <a:off x="-85801" y="4070172"/>
              <a:ext cx="105745" cy="611734"/>
            </a:xfrm>
            <a:custGeom>
              <a:avLst/>
              <a:gdLst/>
              <a:ahLst/>
              <a:cxnLst/>
              <a:rect l="l" t="t" r="r" b="b"/>
              <a:pathLst>
                <a:path w="189678" h="1097280" extrusionOk="0">
                  <a:moveTo>
                    <a:pt x="0" y="0"/>
                  </a:moveTo>
                  <a:lnTo>
                    <a:pt x="189679" y="0"/>
                  </a:lnTo>
                  <a:lnTo>
                    <a:pt x="189679" y="1097280"/>
                  </a:lnTo>
                  <a:lnTo>
                    <a:pt x="0" y="109728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913;p45">
              <a:extLst>
                <a:ext uri="{FF2B5EF4-FFF2-40B4-BE49-F238E27FC236}">
                  <a16:creationId xmlns:a16="http://schemas.microsoft.com/office/drawing/2014/main" id="{54523D12-6BEA-DFBF-9868-BA1B011E1E86}"/>
                </a:ext>
              </a:extLst>
            </p:cNvPr>
            <p:cNvSpPr/>
            <p:nvPr/>
          </p:nvSpPr>
          <p:spPr>
            <a:xfrm>
              <a:off x="104109" y="4375950"/>
              <a:ext cx="105745" cy="305846"/>
            </a:xfrm>
            <a:custGeom>
              <a:avLst/>
              <a:gdLst/>
              <a:ahLst/>
              <a:cxnLst/>
              <a:rect l="l" t="t" r="r" b="b"/>
              <a:pathLst>
                <a:path w="189678" h="548602" extrusionOk="0">
                  <a:moveTo>
                    <a:pt x="0" y="0"/>
                  </a:moveTo>
                  <a:lnTo>
                    <a:pt x="189679" y="0"/>
                  </a:lnTo>
                  <a:lnTo>
                    <a:pt x="189679" y="548602"/>
                  </a:lnTo>
                  <a:lnTo>
                    <a:pt x="0" y="548602"/>
                  </a:lnTo>
                  <a:close/>
                </a:path>
              </a:pathLst>
            </a:custGeom>
            <a:solidFill>
              <a:schemeClr val="l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914;p45">
              <a:extLst>
                <a:ext uri="{FF2B5EF4-FFF2-40B4-BE49-F238E27FC236}">
                  <a16:creationId xmlns:a16="http://schemas.microsoft.com/office/drawing/2014/main" id="{482B72D7-81D7-95E6-C3D0-D16527F1F051}"/>
                </a:ext>
              </a:extLst>
            </p:cNvPr>
            <p:cNvSpPr/>
            <p:nvPr/>
          </p:nvSpPr>
          <p:spPr>
            <a:xfrm>
              <a:off x="294020" y="4210340"/>
              <a:ext cx="105745" cy="471557"/>
            </a:xfrm>
            <a:custGeom>
              <a:avLst/>
              <a:gdLst/>
              <a:ahLst/>
              <a:cxnLst/>
              <a:rect l="l" t="t" r="r" b="b"/>
              <a:pathLst>
                <a:path w="189678" h="845843" extrusionOk="0">
                  <a:moveTo>
                    <a:pt x="0" y="0"/>
                  </a:moveTo>
                  <a:lnTo>
                    <a:pt x="189679" y="0"/>
                  </a:lnTo>
                  <a:lnTo>
                    <a:pt x="189679" y="845844"/>
                  </a:lnTo>
                  <a:lnTo>
                    <a:pt x="0" y="845844"/>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915;p45">
              <a:extLst>
                <a:ext uri="{FF2B5EF4-FFF2-40B4-BE49-F238E27FC236}">
                  <a16:creationId xmlns:a16="http://schemas.microsoft.com/office/drawing/2014/main" id="{1EAE5E22-0F5F-1C8B-FB8E-E27F3B28E724}"/>
                </a:ext>
              </a:extLst>
            </p:cNvPr>
            <p:cNvSpPr/>
            <p:nvPr/>
          </p:nvSpPr>
          <p:spPr>
            <a:xfrm>
              <a:off x="483972" y="4070172"/>
              <a:ext cx="105745" cy="611734"/>
            </a:xfrm>
            <a:custGeom>
              <a:avLst/>
              <a:gdLst/>
              <a:ahLst/>
              <a:cxnLst/>
              <a:rect l="l" t="t" r="r" b="b"/>
              <a:pathLst>
                <a:path w="189678" h="1097280" extrusionOk="0">
                  <a:moveTo>
                    <a:pt x="0" y="0"/>
                  </a:moveTo>
                  <a:lnTo>
                    <a:pt x="189679" y="0"/>
                  </a:lnTo>
                  <a:lnTo>
                    <a:pt x="189679" y="1097280"/>
                  </a:lnTo>
                  <a:lnTo>
                    <a:pt x="0" y="109728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916;p45">
              <a:extLst>
                <a:ext uri="{FF2B5EF4-FFF2-40B4-BE49-F238E27FC236}">
                  <a16:creationId xmlns:a16="http://schemas.microsoft.com/office/drawing/2014/main" id="{2D9686A2-A107-8EC1-E1AE-E992F3C7F745}"/>
                </a:ext>
              </a:extLst>
            </p:cNvPr>
            <p:cNvSpPr/>
            <p:nvPr/>
          </p:nvSpPr>
          <p:spPr>
            <a:xfrm>
              <a:off x="673882" y="4070172"/>
              <a:ext cx="105745" cy="611734"/>
            </a:xfrm>
            <a:custGeom>
              <a:avLst/>
              <a:gdLst/>
              <a:ahLst/>
              <a:cxnLst/>
              <a:rect l="l" t="t" r="r" b="b"/>
              <a:pathLst>
                <a:path w="189678" h="1097280" extrusionOk="0">
                  <a:moveTo>
                    <a:pt x="0" y="0"/>
                  </a:moveTo>
                  <a:lnTo>
                    <a:pt x="189679" y="0"/>
                  </a:lnTo>
                  <a:lnTo>
                    <a:pt x="189679" y="1097280"/>
                  </a:lnTo>
                  <a:lnTo>
                    <a:pt x="0" y="1097280"/>
                  </a:lnTo>
                  <a:close/>
                </a:path>
              </a:pathLst>
            </a:custGeom>
            <a:solidFill>
              <a:schemeClr val="l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917;p45">
              <a:extLst>
                <a:ext uri="{FF2B5EF4-FFF2-40B4-BE49-F238E27FC236}">
                  <a16:creationId xmlns:a16="http://schemas.microsoft.com/office/drawing/2014/main" id="{D4EBE8D1-EE74-3CE1-B16A-82CEB239BA54}"/>
                </a:ext>
              </a:extLst>
            </p:cNvPr>
            <p:cNvSpPr/>
            <p:nvPr/>
          </p:nvSpPr>
          <p:spPr>
            <a:xfrm>
              <a:off x="863835" y="4347926"/>
              <a:ext cx="105745" cy="333923"/>
            </a:xfrm>
            <a:custGeom>
              <a:avLst/>
              <a:gdLst/>
              <a:ahLst/>
              <a:cxnLst/>
              <a:rect l="l" t="t" r="r" b="b"/>
              <a:pathLst>
                <a:path w="189678" h="598965" extrusionOk="0">
                  <a:moveTo>
                    <a:pt x="0" y="0"/>
                  </a:moveTo>
                  <a:lnTo>
                    <a:pt x="189679" y="0"/>
                  </a:lnTo>
                  <a:lnTo>
                    <a:pt x="189679" y="598965"/>
                  </a:lnTo>
                  <a:lnTo>
                    <a:pt x="0" y="598965"/>
                  </a:lnTo>
                  <a:close/>
                </a:path>
              </a:pathLst>
            </a:custGeom>
            <a:solidFill>
              <a:schemeClr val="l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918;p45">
              <a:extLst>
                <a:ext uri="{FF2B5EF4-FFF2-40B4-BE49-F238E27FC236}">
                  <a16:creationId xmlns:a16="http://schemas.microsoft.com/office/drawing/2014/main" id="{892FCEE4-3821-794C-6DB2-E0A8882D7E9A}"/>
                </a:ext>
              </a:extLst>
            </p:cNvPr>
            <p:cNvSpPr/>
            <p:nvPr/>
          </p:nvSpPr>
          <p:spPr>
            <a:xfrm>
              <a:off x="1053745" y="4472133"/>
              <a:ext cx="105745" cy="209628"/>
            </a:xfrm>
            <a:custGeom>
              <a:avLst/>
              <a:gdLst/>
              <a:ahLst/>
              <a:cxnLst/>
              <a:rect l="l" t="t" r="r" b="b"/>
              <a:pathLst>
                <a:path w="189678" h="376014" extrusionOk="0">
                  <a:moveTo>
                    <a:pt x="0" y="0"/>
                  </a:moveTo>
                  <a:lnTo>
                    <a:pt x="189679" y="0"/>
                  </a:lnTo>
                  <a:lnTo>
                    <a:pt x="189679" y="376015"/>
                  </a:lnTo>
                  <a:lnTo>
                    <a:pt x="0" y="376015"/>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919;p45">
              <a:extLst>
                <a:ext uri="{FF2B5EF4-FFF2-40B4-BE49-F238E27FC236}">
                  <a16:creationId xmlns:a16="http://schemas.microsoft.com/office/drawing/2014/main" id="{6D6736F2-0258-20ED-A005-774D351B929A}"/>
                </a:ext>
              </a:extLst>
            </p:cNvPr>
            <p:cNvSpPr/>
            <p:nvPr/>
          </p:nvSpPr>
          <p:spPr>
            <a:xfrm>
              <a:off x="1243698" y="4070172"/>
              <a:ext cx="105745" cy="611734"/>
            </a:xfrm>
            <a:custGeom>
              <a:avLst/>
              <a:gdLst/>
              <a:ahLst/>
              <a:cxnLst/>
              <a:rect l="l" t="t" r="r" b="b"/>
              <a:pathLst>
                <a:path w="189678" h="1097280" extrusionOk="0">
                  <a:moveTo>
                    <a:pt x="0" y="0"/>
                  </a:moveTo>
                  <a:lnTo>
                    <a:pt x="189679" y="0"/>
                  </a:lnTo>
                  <a:lnTo>
                    <a:pt x="189679" y="1097280"/>
                  </a:lnTo>
                  <a:lnTo>
                    <a:pt x="0" y="109728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920;p45">
              <a:extLst>
                <a:ext uri="{FF2B5EF4-FFF2-40B4-BE49-F238E27FC236}">
                  <a16:creationId xmlns:a16="http://schemas.microsoft.com/office/drawing/2014/main" id="{EF29B68C-E645-D31A-F63C-1FC71F3C6627}"/>
                </a:ext>
              </a:extLst>
            </p:cNvPr>
            <p:cNvSpPr/>
            <p:nvPr/>
          </p:nvSpPr>
          <p:spPr>
            <a:xfrm>
              <a:off x="-32968" y="4087783"/>
              <a:ext cx="1329975" cy="420315"/>
            </a:xfrm>
            <a:custGeom>
              <a:avLst/>
              <a:gdLst/>
              <a:ahLst/>
              <a:cxnLst/>
              <a:rect l="l" t="t" r="r" b="b"/>
              <a:pathLst>
                <a:path w="2385606" h="753929" extrusionOk="0">
                  <a:moveTo>
                    <a:pt x="0" y="0"/>
                  </a:moveTo>
                  <a:lnTo>
                    <a:pt x="340844" y="555135"/>
                  </a:lnTo>
                  <a:lnTo>
                    <a:pt x="681613" y="262147"/>
                  </a:lnTo>
                  <a:lnTo>
                    <a:pt x="1022381" y="0"/>
                  </a:lnTo>
                  <a:lnTo>
                    <a:pt x="1363225" y="0"/>
                  </a:lnTo>
                  <a:lnTo>
                    <a:pt x="1703993" y="517077"/>
                  </a:lnTo>
                  <a:lnTo>
                    <a:pt x="2044838" y="753929"/>
                  </a:lnTo>
                  <a:lnTo>
                    <a:pt x="2385606" y="0"/>
                  </a:lnTo>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921;p45">
              <a:extLst>
                <a:ext uri="{FF2B5EF4-FFF2-40B4-BE49-F238E27FC236}">
                  <a16:creationId xmlns:a16="http://schemas.microsoft.com/office/drawing/2014/main" id="{2ECCE68F-DDB2-AFB2-88F3-08129056F801}"/>
                </a:ext>
              </a:extLst>
            </p:cNvPr>
            <p:cNvSpPr/>
            <p:nvPr/>
          </p:nvSpPr>
          <p:spPr>
            <a:xfrm>
              <a:off x="-61417" y="4059335"/>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922;p45">
              <a:extLst>
                <a:ext uri="{FF2B5EF4-FFF2-40B4-BE49-F238E27FC236}">
                  <a16:creationId xmlns:a16="http://schemas.microsoft.com/office/drawing/2014/main" id="{F6DEA699-A87E-18FB-A5D2-B6A85BD3C955}"/>
                </a:ext>
              </a:extLst>
            </p:cNvPr>
            <p:cNvSpPr/>
            <p:nvPr/>
          </p:nvSpPr>
          <p:spPr>
            <a:xfrm>
              <a:off x="128536" y="4354614"/>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923;p45">
              <a:extLst>
                <a:ext uri="{FF2B5EF4-FFF2-40B4-BE49-F238E27FC236}">
                  <a16:creationId xmlns:a16="http://schemas.microsoft.com/office/drawing/2014/main" id="{6CF58DFA-C614-FF35-246B-A89F637E5FE2}"/>
                </a:ext>
              </a:extLst>
            </p:cNvPr>
            <p:cNvSpPr/>
            <p:nvPr/>
          </p:nvSpPr>
          <p:spPr>
            <a:xfrm>
              <a:off x="318446" y="4189385"/>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924;p45">
              <a:extLst>
                <a:ext uri="{FF2B5EF4-FFF2-40B4-BE49-F238E27FC236}">
                  <a16:creationId xmlns:a16="http://schemas.microsoft.com/office/drawing/2014/main" id="{B680D7A0-A668-7916-88F1-80C2C3BC9EA8}"/>
                </a:ext>
              </a:extLst>
            </p:cNvPr>
            <p:cNvSpPr/>
            <p:nvPr/>
          </p:nvSpPr>
          <p:spPr>
            <a:xfrm>
              <a:off x="508356" y="4059335"/>
              <a:ext cx="56917" cy="56917"/>
            </a:xfrm>
            <a:custGeom>
              <a:avLst/>
              <a:gdLst/>
              <a:ahLst/>
              <a:cxnLst/>
              <a:rect l="l" t="t" r="r" b="b"/>
              <a:pathLst>
                <a:path w="102093" h="102093" extrusionOk="0">
                  <a:moveTo>
                    <a:pt x="102094" y="51047"/>
                  </a:moveTo>
                  <a:cubicBezTo>
                    <a:pt x="102094" y="79239"/>
                    <a:pt x="79239" y="102094"/>
                    <a:pt x="51047" y="102094"/>
                  </a:cubicBezTo>
                  <a:cubicBezTo>
                    <a:pt x="22855" y="102094"/>
                    <a:pt x="0" y="79239"/>
                    <a:pt x="0" y="51047"/>
                  </a:cubicBezTo>
                  <a:cubicBezTo>
                    <a:pt x="0" y="22854"/>
                    <a:pt x="22855" y="0"/>
                    <a:pt x="51047" y="0"/>
                  </a:cubicBezTo>
                  <a:cubicBezTo>
                    <a:pt x="79239" y="0"/>
                    <a:pt x="102094" y="22854"/>
                    <a:pt x="102094" y="51047"/>
                  </a:cubicBezTo>
                  <a:close/>
                </a:path>
              </a:pathLst>
            </a:custGeom>
            <a:solidFill>
              <a:schemeClr val="accent3"/>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925;p45">
              <a:extLst>
                <a:ext uri="{FF2B5EF4-FFF2-40B4-BE49-F238E27FC236}">
                  <a16:creationId xmlns:a16="http://schemas.microsoft.com/office/drawing/2014/main" id="{A2CBA15F-CFF6-A2ED-6D17-6E7AAAF825F0}"/>
                </a:ext>
              </a:extLst>
            </p:cNvPr>
            <p:cNvSpPr/>
            <p:nvPr/>
          </p:nvSpPr>
          <p:spPr>
            <a:xfrm>
              <a:off x="698309" y="4059335"/>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926;p45">
              <a:extLst>
                <a:ext uri="{FF2B5EF4-FFF2-40B4-BE49-F238E27FC236}">
                  <a16:creationId xmlns:a16="http://schemas.microsoft.com/office/drawing/2014/main" id="{7F16FC65-F2C4-1CD1-756A-AEB374DFD56C}"/>
                </a:ext>
              </a:extLst>
            </p:cNvPr>
            <p:cNvSpPr/>
            <p:nvPr/>
          </p:nvSpPr>
          <p:spPr>
            <a:xfrm>
              <a:off x="893172" y="4336368"/>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927;p45">
              <a:extLst>
                <a:ext uri="{FF2B5EF4-FFF2-40B4-BE49-F238E27FC236}">
                  <a16:creationId xmlns:a16="http://schemas.microsoft.com/office/drawing/2014/main" id="{02F44808-A86F-3DD2-7FA7-BE2242D3C119}"/>
                </a:ext>
              </a:extLst>
            </p:cNvPr>
            <p:cNvSpPr/>
            <p:nvPr/>
          </p:nvSpPr>
          <p:spPr>
            <a:xfrm>
              <a:off x="1078172" y="4457909"/>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928;p45">
              <a:extLst>
                <a:ext uri="{FF2B5EF4-FFF2-40B4-BE49-F238E27FC236}">
                  <a16:creationId xmlns:a16="http://schemas.microsoft.com/office/drawing/2014/main" id="{2C6C0545-3B35-ECED-5B5D-8CC8891764A3}"/>
                </a:ext>
              </a:extLst>
            </p:cNvPr>
            <p:cNvSpPr/>
            <p:nvPr/>
          </p:nvSpPr>
          <p:spPr>
            <a:xfrm>
              <a:off x="1268082" y="4046253"/>
              <a:ext cx="56917" cy="56917"/>
            </a:xfrm>
            <a:custGeom>
              <a:avLst/>
              <a:gdLst/>
              <a:ahLst/>
              <a:cxnLst/>
              <a:rect l="l" t="t" r="r" b="b"/>
              <a:pathLst>
                <a:path w="102093" h="102093" extrusionOk="0">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929;p45">
              <a:extLst>
                <a:ext uri="{FF2B5EF4-FFF2-40B4-BE49-F238E27FC236}">
                  <a16:creationId xmlns:a16="http://schemas.microsoft.com/office/drawing/2014/main" id="{73F1E3C6-D8D0-7709-6095-EE815C4063D7}"/>
                </a:ext>
              </a:extLst>
            </p:cNvPr>
            <p:cNvSpPr/>
            <p:nvPr/>
          </p:nvSpPr>
          <p:spPr>
            <a:xfrm>
              <a:off x="-215300" y="3851305"/>
              <a:ext cx="1694813" cy="830678"/>
            </a:xfrm>
            <a:custGeom>
              <a:avLst/>
              <a:gdLst/>
              <a:ahLst/>
              <a:cxnLst/>
              <a:rect l="l" t="t" r="r" b="b"/>
              <a:pathLst>
                <a:path w="3040023" h="1490006" extrusionOk="0">
                  <a:moveTo>
                    <a:pt x="2916053" y="1490007"/>
                  </a:moveTo>
                  <a:lnTo>
                    <a:pt x="123971" y="1490007"/>
                  </a:lnTo>
                  <a:cubicBezTo>
                    <a:pt x="55529" y="1490007"/>
                    <a:pt x="0" y="1434478"/>
                    <a:pt x="0" y="1366036"/>
                  </a:cubicBezTo>
                  <a:lnTo>
                    <a:pt x="0" y="123971"/>
                  </a:lnTo>
                  <a:cubicBezTo>
                    <a:pt x="0" y="55529"/>
                    <a:pt x="55529" y="0"/>
                    <a:pt x="123971" y="0"/>
                  </a:cubicBezTo>
                  <a:lnTo>
                    <a:pt x="2916053" y="0"/>
                  </a:lnTo>
                  <a:cubicBezTo>
                    <a:pt x="2984495" y="0"/>
                    <a:pt x="3040024" y="55529"/>
                    <a:pt x="3040024" y="123971"/>
                  </a:cubicBezTo>
                  <a:lnTo>
                    <a:pt x="3040024" y="1366036"/>
                  </a:lnTo>
                  <a:cubicBezTo>
                    <a:pt x="3040024" y="1434554"/>
                    <a:pt x="2984495" y="1490007"/>
                    <a:pt x="2916053" y="1490007"/>
                  </a:cubicBez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534072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0" grpId="0"/>
    </p:bldLst>
  </p:timing>
</p:sld>
</file>

<file path=ppt/theme/theme1.xml><?xml version="1.0" encoding="utf-8"?>
<a:theme xmlns:a="http://schemas.openxmlformats.org/drawingml/2006/main" name="Data Analysis and Statistics - 4th grade by Slidesgo">
  <a:themeElements>
    <a:clrScheme name="Simple Light">
      <a:dk1>
        <a:srgbClr val="17175A"/>
      </a:dk1>
      <a:lt1>
        <a:srgbClr val="FFFFFF"/>
      </a:lt1>
      <a:dk2>
        <a:srgbClr val="F6F2CC"/>
      </a:dk2>
      <a:lt2>
        <a:srgbClr val="FCBD0E"/>
      </a:lt2>
      <a:accent1>
        <a:srgbClr val="FA9D02"/>
      </a:accent1>
      <a:accent2>
        <a:srgbClr val="FC81FD"/>
      </a:accent2>
      <a:accent3>
        <a:srgbClr val="7CE1CF"/>
      </a:accent3>
      <a:accent4>
        <a:srgbClr val="6E6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1444</TotalTime>
  <Words>4879</Words>
  <Application>Microsoft Office PowerPoint</Application>
  <PresentationFormat>On-screen Show (16:9)</PresentationFormat>
  <Paragraphs>219</Paragraphs>
  <Slides>30</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Calibri</vt:lpstr>
      <vt:lpstr>Passion One</vt:lpstr>
      <vt:lpstr>Bebas Neue</vt:lpstr>
      <vt:lpstr>Inter</vt:lpstr>
      <vt:lpstr>Darker Grotesque SemiBold</vt:lpstr>
      <vt:lpstr>Baloo 2 ExtraBold</vt:lpstr>
      <vt:lpstr>Data Analysis and Statistics - 4th grade by Slidesgo</vt:lpstr>
      <vt:lpstr>Báo cáo bài tập lớn</vt:lpstr>
      <vt:lpstr>Cấu trúc bài báo cáo</vt:lpstr>
      <vt:lpstr>Tổng quan dự án </vt:lpstr>
      <vt:lpstr>Tổng quan bài báo cáo</vt:lpstr>
      <vt:lpstr>Tiền xử lý số liệu </vt:lpstr>
      <vt:lpstr>Các bước xử lý số liệu</vt:lpstr>
      <vt:lpstr>Thống kê mô tả </vt:lpstr>
      <vt:lpstr>Thực hiện thống kê mô tả cho các biến đã chọn</vt:lpstr>
      <vt:lpstr>Biểu đồ tần suất (histogram)</vt:lpstr>
      <vt:lpstr>Biểu đồ cột (Barplot)</vt:lpstr>
      <vt:lpstr>Biểu đồ hộp (Boxplot)</vt:lpstr>
      <vt:lpstr>Biểu đồ phân tán (Scatter plot)</vt:lpstr>
      <vt:lpstr>Thống kê suy diễn </vt:lpstr>
      <vt:lpstr>Đánh giá mối quan hệ giữa các biến</vt:lpstr>
      <vt:lpstr>Kiểm định giả thuyết ANOVA</vt:lpstr>
      <vt:lpstr>Tiến hành kiểm định và kết quả</vt:lpstr>
      <vt:lpstr>Phân tích hậu nghiệm Dunn’s test</vt:lpstr>
      <vt:lpstr>Xây dựng mô hình</vt:lpstr>
      <vt:lpstr>Kiểm tra lại các biến</vt:lpstr>
      <vt:lpstr>PowerPoint Presentation</vt:lpstr>
      <vt:lpstr>Đồ thị chuẩn đoán</vt:lpstr>
      <vt:lpstr>Đánh giá hiệu suất và sự ổn định của mô hình</vt:lpstr>
      <vt:lpstr>Xây dựng tiếp mô hình 2, 3 để so sánh</vt:lpstr>
      <vt:lpstr>Phân Tích Kết Quả Ba Mô Hình</vt:lpstr>
      <vt:lpstr>Đánh giá và dự đoán</vt:lpstr>
      <vt:lpstr>Đánh giá MAE, MSE, R2, RMSE và đồ thị</vt:lpstr>
      <vt:lpstr>Vẽ đồ thị</vt:lpstr>
      <vt:lpstr>Dự báo</vt:lpstr>
      <vt:lpstr>Kết luận và đề xuất mở rộng</vt:lpstr>
      <vt:lpstr>Cảm 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vũ Đức</dc:creator>
  <cp:lastModifiedBy>Nghĩa Trần</cp:lastModifiedBy>
  <cp:revision>31</cp:revision>
  <dcterms:modified xsi:type="dcterms:W3CDTF">2025-08-13T03:31:47Z</dcterms:modified>
</cp:coreProperties>
</file>